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26"/>
  </p:notesMasterIdLst>
  <p:sldIdLst>
    <p:sldId id="256" r:id="rId3"/>
    <p:sldId id="7295" r:id="rId4"/>
    <p:sldId id="2902" r:id="rId5"/>
    <p:sldId id="7306" r:id="rId6"/>
    <p:sldId id="7305" r:id="rId7"/>
    <p:sldId id="7300" r:id="rId8"/>
    <p:sldId id="7302" r:id="rId9"/>
    <p:sldId id="7336" r:id="rId10"/>
    <p:sldId id="7304" r:id="rId11"/>
    <p:sldId id="7308" r:id="rId12"/>
    <p:sldId id="7329" r:id="rId13"/>
    <p:sldId id="7337" r:id="rId14"/>
    <p:sldId id="7330" r:id="rId15"/>
    <p:sldId id="7332" r:id="rId16"/>
    <p:sldId id="7331" r:id="rId17"/>
    <p:sldId id="7334" r:id="rId18"/>
    <p:sldId id="7299" r:id="rId19"/>
    <p:sldId id="7335" r:id="rId20"/>
    <p:sldId id="7288" r:id="rId21"/>
    <p:sldId id="2906" r:id="rId22"/>
    <p:sldId id="7283" r:id="rId23"/>
    <p:sldId id="7285" r:id="rId24"/>
    <p:sldId id="7310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 Onism" initials="SO" lastIdx="1" clrIdx="0">
    <p:extLst>
      <p:ext uri="{19B8F6BF-5375-455C-9EA6-DF929625EA0E}">
        <p15:presenceInfo xmlns:p15="http://schemas.microsoft.com/office/powerpoint/2012/main" userId="911401037a1e61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36699"/>
    <a:srgbClr val="003399"/>
    <a:srgbClr val="FFB13F"/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BA55D-93C1-4BEE-9CCB-919D51AEC98C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28010-74B6-478A-8E21-00EB4B9C6C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28010-74B6-478A-8E21-00EB4B9C6CB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505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28010-74B6-478A-8E21-00EB4B9C6CB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9A26-9428-4685-9371-64C8DF3F8FC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98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28010-74B6-478A-8E21-00EB4B9C6CB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F7026-3680-4C3B-8F3F-199B99F1311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333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23B77-5CD5-4374-8195-E9BFB9D0231D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C4E2B-AE52-4885-900A-B238595A8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1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4.jpe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五边形 31"/>
          <p:cNvSpPr/>
          <p:nvPr/>
        </p:nvSpPr>
        <p:spPr>
          <a:xfrm>
            <a:off x="197" y="0"/>
            <a:ext cx="8210550" cy="6858000"/>
          </a:xfrm>
          <a:prstGeom prst="homePlate">
            <a:avLst/>
          </a:prstGeom>
          <a:solidFill>
            <a:schemeClr val="accent1">
              <a:lumMod val="60000"/>
              <a:lumOff val="4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 rot="2534807">
            <a:off x="10154438" y="-638921"/>
            <a:ext cx="1630179" cy="1151538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4" name="平行四边形 33"/>
          <p:cNvSpPr/>
          <p:nvPr/>
        </p:nvSpPr>
        <p:spPr>
          <a:xfrm rot="18808335">
            <a:off x="10239963" y="-4139561"/>
            <a:ext cx="1528591" cy="1151538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332496" y="3039269"/>
            <a:ext cx="6689090" cy="663575"/>
          </a:xfrm>
          <a:prstGeom prst="rect">
            <a:avLst/>
          </a:prstGeom>
          <a:noFill/>
        </p:spPr>
        <p:txBody>
          <a:bodyPr wrap="none" lIns="48757" tIns="24378" rIns="48757" bIns="24378">
            <a:spAutoFit/>
          </a:bodyPr>
          <a:lstStyle/>
          <a:p>
            <a:r>
              <a:rPr lang="zh-CN" altLang="en-US" sz="4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基于</a:t>
            </a:r>
            <a:r>
              <a:rPr lang="en-US" altLang="zh-CN" sz="4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Android</a:t>
            </a:r>
            <a:r>
              <a:rPr lang="zh-CN" altLang="en-US" sz="4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轻量级背词</a:t>
            </a:r>
            <a:r>
              <a:rPr lang="en-US" altLang="zh-CN" sz="4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APP</a:t>
            </a:r>
          </a:p>
        </p:txBody>
      </p:sp>
      <p:sp>
        <p:nvSpPr>
          <p:cNvPr id="36" name="矩形 35"/>
          <p:cNvSpPr/>
          <p:nvPr/>
        </p:nvSpPr>
        <p:spPr>
          <a:xfrm>
            <a:off x="332496" y="4544572"/>
            <a:ext cx="4212016" cy="568157"/>
          </a:xfrm>
          <a:prstGeom prst="rect">
            <a:avLst/>
          </a:prstGeom>
        </p:spPr>
        <p:txBody>
          <a:bodyPr wrap="square" lIns="48757" tIns="24378" rIns="48757" bIns="2437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8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Each day is a new beginning Seize new opportunities from now on Each day is a new beginning Seize new opportunities from now on Each day is a new beginning Seize new opportunities from now on</a:t>
            </a:r>
          </a:p>
        </p:txBody>
      </p:sp>
      <p:sp>
        <p:nvSpPr>
          <p:cNvPr id="37" name="矩形 36"/>
          <p:cNvSpPr/>
          <p:nvPr/>
        </p:nvSpPr>
        <p:spPr>
          <a:xfrm>
            <a:off x="332496" y="4233107"/>
            <a:ext cx="4212016" cy="266065"/>
          </a:xfrm>
          <a:prstGeom prst="rect">
            <a:avLst/>
          </a:prstGeom>
        </p:spPr>
        <p:txBody>
          <a:bodyPr wrap="square" lIns="48757" tIns="24378" rIns="48757" bIns="24378">
            <a:spAutoFit/>
          </a:bodyPr>
          <a:lstStyle/>
          <a:p>
            <a:r>
              <a:rPr lang="en-US" altLang="zh-CN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Android</a:t>
            </a:r>
            <a:r>
              <a:rPr lang="zh-CN" altLang="en-US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期末大作业答辩</a:t>
            </a:r>
            <a:r>
              <a:rPr lang="en-US" altLang="zh-CN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ppt</a:t>
            </a:r>
          </a:p>
        </p:txBody>
      </p:sp>
      <p:sp>
        <p:nvSpPr>
          <p:cNvPr id="38" name="矩形 37"/>
          <p:cNvSpPr/>
          <p:nvPr/>
        </p:nvSpPr>
        <p:spPr>
          <a:xfrm>
            <a:off x="332496" y="5275991"/>
            <a:ext cx="4212016" cy="923318"/>
          </a:xfrm>
          <a:prstGeom prst="rect">
            <a:avLst/>
          </a:prstGeom>
        </p:spPr>
        <p:txBody>
          <a:bodyPr wrap="square" lIns="48757" tIns="24378" rIns="48757" bIns="24378">
            <a:spAutoFit/>
          </a:bodyPr>
          <a:lstStyle/>
          <a:p>
            <a:r>
              <a:rPr lang="zh-CN" altLang="en-US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主讲人：</a:t>
            </a:r>
            <a:r>
              <a:rPr lang="en-US" altLang="zh-CN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2019020800238</a:t>
            </a:r>
            <a:r>
              <a:rPr lang="zh-CN" altLang="en-US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王烨雯</a:t>
            </a:r>
            <a:endParaRPr lang="en-US" altLang="zh-CN" sz="1420" b="1" spc="427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  <a:p>
            <a:r>
              <a:rPr lang="zh-CN" altLang="en-US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组员：</a:t>
            </a:r>
            <a:r>
              <a:rPr lang="en-US" altLang="zh-CN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2019020800185</a:t>
            </a:r>
            <a:r>
              <a:rPr lang="zh-CN" altLang="en-US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沈雅雯</a:t>
            </a:r>
            <a:endParaRPr lang="en-US" altLang="zh-CN" sz="1420" b="1" spc="427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  <a:p>
            <a:pPr lvl="1"/>
            <a:r>
              <a:rPr lang="en-US" altLang="zh-CN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  2019020800234</a:t>
            </a:r>
            <a:r>
              <a:rPr lang="zh-CN" altLang="en-US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王欣妤</a:t>
            </a:r>
            <a:endParaRPr lang="en-US" altLang="zh-CN" sz="1420" b="1" spc="427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  <a:p>
            <a:pPr lvl="1"/>
            <a:r>
              <a:rPr lang="en-US" altLang="zh-CN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  2019020800239</a:t>
            </a:r>
            <a:r>
              <a:rPr lang="zh-CN" altLang="en-US" sz="1420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王依诺</a:t>
            </a:r>
          </a:p>
        </p:txBody>
      </p:sp>
      <p:sp>
        <p:nvSpPr>
          <p:cNvPr id="39" name="TextBox 10"/>
          <p:cNvSpPr txBox="1"/>
          <p:nvPr/>
        </p:nvSpPr>
        <p:spPr>
          <a:xfrm>
            <a:off x="332496" y="2066395"/>
            <a:ext cx="2912745" cy="971550"/>
          </a:xfrm>
          <a:prstGeom prst="rect">
            <a:avLst/>
          </a:prstGeom>
          <a:noFill/>
        </p:spPr>
        <p:txBody>
          <a:bodyPr wrap="none" lIns="48757" tIns="24378" rIns="48757" bIns="24378">
            <a:spAutoFit/>
          </a:bodyPr>
          <a:lstStyle/>
          <a:p>
            <a:r>
              <a:rPr lang="zh-CN" altLang="en-US" sz="6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易背</a:t>
            </a:r>
            <a:r>
              <a:rPr lang="en-US" altLang="zh-CN" sz="6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8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4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5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12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7" grpId="0"/>
          <p:bldP spid="38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8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12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7" grpId="0"/>
          <p:bldP spid="38" grpId="0"/>
          <p:bldP spid="3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1098703" y="4341045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C05AC8-A435-4372-ABDE-0CC3D32CB9AC}"/>
              </a:ext>
            </a:extLst>
          </p:cNvPr>
          <p:cNvGrpSpPr/>
          <p:nvPr/>
        </p:nvGrpSpPr>
        <p:grpSpPr>
          <a:xfrm>
            <a:off x="1326224" y="1761400"/>
            <a:ext cx="4151031" cy="4410800"/>
            <a:chOff x="823305" y="1331632"/>
            <a:chExt cx="3888532" cy="4342000"/>
          </a:xfrm>
        </p:grpSpPr>
        <p:sp>
          <p:nvSpPr>
            <p:cNvPr id="10" name="椭圆 9"/>
            <p:cNvSpPr/>
            <p:nvPr/>
          </p:nvSpPr>
          <p:spPr>
            <a:xfrm>
              <a:off x="1692044" y="2142584"/>
              <a:ext cx="1623576" cy="16235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98425" y="1548965"/>
              <a:ext cx="2810815" cy="2810815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3305" y="4176670"/>
              <a:ext cx="1018052" cy="101805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207973" y="4765004"/>
              <a:ext cx="692083" cy="69208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91427" y="4548458"/>
              <a:ext cx="1125174" cy="112517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281781" y="4104520"/>
              <a:ext cx="1089243" cy="108924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940968" y="3763707"/>
              <a:ext cx="1770869" cy="1770869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622705" y="1331632"/>
              <a:ext cx="554702" cy="5547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758060" y="5153100"/>
              <a:ext cx="401782" cy="401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996560" y="5132794"/>
              <a:ext cx="401782" cy="401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830919" y="2606263"/>
              <a:ext cx="1325880" cy="755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输入用户名</a:t>
              </a:r>
            </a:p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与密码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09042" y="4474786"/>
              <a:ext cx="640080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登录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518611" y="4413826"/>
              <a:ext cx="640080" cy="396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注册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88172" y="4865832"/>
              <a:ext cx="543739" cy="58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忘记</a:t>
              </a:r>
              <a:endParaRPr lang="en-US" altLang="zh-CN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密码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-3555119" y="253573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                                        登录与注册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778C34-3569-4F21-9E20-16C6F0ACE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639" y="386302"/>
            <a:ext cx="3414056" cy="63518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51A1F6-D9F4-40C7-B6E5-75D3CA096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11" y="386301"/>
            <a:ext cx="3149511" cy="6351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A26E38-02FC-42BF-BAF3-22E3FCF47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123" y="386300"/>
            <a:ext cx="3089299" cy="6285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首页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9567288-F941-432A-BED0-DD179A5E067D}"/>
              </a:ext>
            </a:extLst>
          </p:cNvPr>
          <p:cNvGrpSpPr/>
          <p:nvPr/>
        </p:nvGrpSpPr>
        <p:grpSpPr>
          <a:xfrm>
            <a:off x="504767" y="1331632"/>
            <a:ext cx="4440096" cy="4864982"/>
            <a:chOff x="504767" y="1331632"/>
            <a:chExt cx="4207070" cy="4864982"/>
          </a:xfrm>
        </p:grpSpPr>
        <p:sp>
          <p:nvSpPr>
            <p:cNvPr id="10" name="椭圆 9"/>
            <p:cNvSpPr/>
            <p:nvPr/>
          </p:nvSpPr>
          <p:spPr>
            <a:xfrm>
              <a:off x="1692044" y="2142584"/>
              <a:ext cx="1623576" cy="162357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98425" y="1548965"/>
              <a:ext cx="2810815" cy="2810815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23305" y="4176670"/>
              <a:ext cx="1018052" cy="101805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04767" y="3858132"/>
              <a:ext cx="1655128" cy="165512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09199" y="4765004"/>
              <a:ext cx="1168208" cy="12014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668386" y="4548458"/>
              <a:ext cx="1770868" cy="164815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281781" y="4104520"/>
              <a:ext cx="1089243" cy="108924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940968" y="3763707"/>
              <a:ext cx="1770869" cy="1770869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622705" y="1331632"/>
              <a:ext cx="554702" cy="5547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1758060" y="5153100"/>
              <a:ext cx="401782" cy="401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996560" y="5132794"/>
              <a:ext cx="401782" cy="401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042195" y="2669618"/>
              <a:ext cx="1023249" cy="354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录入单词</a:t>
              </a:r>
              <a:endPara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333194" y="4994388"/>
              <a:ext cx="502150" cy="756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开始</a:t>
              </a:r>
              <a:endParaRPr lang="en-US" altLang="zh-CN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背</a:t>
              </a:r>
              <a:endParaRPr lang="en-US" altLang="zh-CN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  <a:p>
              <a: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单词</a:t>
              </a:r>
              <a:endParaRPr lang="zh-CN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C8445FA-BE6F-4C00-990E-8B42545581C1}"/>
                </a:ext>
              </a:extLst>
            </p:cNvPr>
            <p:cNvSpPr txBox="1"/>
            <p:nvPr/>
          </p:nvSpPr>
          <p:spPr>
            <a:xfrm>
              <a:off x="1012054" y="4548458"/>
              <a:ext cx="746006" cy="35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搜索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4DDAC23-844C-4D0F-B884-4BFBDF97A10B}"/>
                </a:ext>
              </a:extLst>
            </p:cNvPr>
            <p:cNvSpPr txBox="1"/>
            <p:nvPr/>
          </p:nvSpPr>
          <p:spPr>
            <a:xfrm>
              <a:off x="3514644" y="4444844"/>
              <a:ext cx="842858" cy="35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复习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82443A0-6F00-45CE-B0AA-BB77BA7B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13" y="285250"/>
            <a:ext cx="3353091" cy="634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2044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23305" y="4176670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4767" y="3858132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207973" y="4765004"/>
            <a:ext cx="692083" cy="6920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991427" y="4548458"/>
            <a:ext cx="1125174" cy="112517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81781" y="4104520"/>
            <a:ext cx="1089243" cy="108924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40968" y="3763707"/>
            <a:ext cx="1770869" cy="177086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22705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58060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96560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939863" y="2537683"/>
            <a:ext cx="110799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录入单词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05917" y="4474786"/>
            <a:ext cx="646331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英文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15487" y="4448116"/>
            <a:ext cx="646331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中文</a:t>
            </a:r>
            <a:endParaRPr 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72850" y="4946577"/>
            <a:ext cx="543739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添加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录入单词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5C2152-0907-40EB-A501-F4AEB976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999" y="64564"/>
            <a:ext cx="3357696" cy="68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2044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23305" y="4176670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4767" y="3858132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207973" y="4765004"/>
            <a:ext cx="692083" cy="6920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991427" y="4548458"/>
            <a:ext cx="1125174" cy="112517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81781" y="4104520"/>
            <a:ext cx="1089243" cy="108924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40968" y="3763707"/>
            <a:ext cx="1770869" cy="177086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22705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58060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96560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059519" y="2537683"/>
            <a:ext cx="8686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背诵与</a:t>
            </a:r>
          </a:p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复习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09042" y="4474786"/>
            <a:ext cx="6400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认识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404311" y="4448116"/>
            <a:ext cx="8686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下一个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198403" y="4865832"/>
            <a:ext cx="723275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不认识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背诵与复习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5008B6-5674-48A5-8DA3-FA95D8B7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22" y="493345"/>
            <a:ext cx="3512420" cy="63039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0819DB-ABA7-4E01-8604-B3CDCA330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451" y="493345"/>
            <a:ext cx="3372069" cy="6078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2044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23305" y="4176670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4767" y="3858132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207973" y="4765004"/>
            <a:ext cx="692083" cy="6920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991427" y="4548458"/>
            <a:ext cx="1125174" cy="112517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81781" y="4104520"/>
            <a:ext cx="1089243" cy="108924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40968" y="3763707"/>
            <a:ext cx="1770869" cy="177086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22705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58060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96560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939861" y="2674843"/>
            <a:ext cx="110799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输入单词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09042" y="4440496"/>
            <a:ext cx="6400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搜索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18611" y="4425256"/>
            <a:ext cx="6400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收藏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查询单词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406414E-6CFC-4078-A29E-9FFD2292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78" y="349127"/>
            <a:ext cx="3340862" cy="627651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A97EE65-C542-4283-A46D-E10C68D77FCC}"/>
              </a:ext>
            </a:extLst>
          </p:cNvPr>
          <p:cNvSpPr txBox="1"/>
          <p:nvPr/>
        </p:nvSpPr>
        <p:spPr>
          <a:xfrm>
            <a:off x="2369715" y="4870597"/>
            <a:ext cx="505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2044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12681" y="4104520"/>
            <a:ext cx="1283588" cy="1280417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24287" y="3706565"/>
            <a:ext cx="2035608" cy="203728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970301" y="4715417"/>
            <a:ext cx="1149920" cy="124576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58060" y="4577113"/>
            <a:ext cx="1647161" cy="158369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81781" y="4104520"/>
            <a:ext cx="1316852" cy="128276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40968" y="3763707"/>
            <a:ext cx="2042773" cy="203728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22705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58060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96560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939864" y="2754853"/>
            <a:ext cx="110799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新增复习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单词本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1D736F-8B47-4E3F-96C4-115318CE5EBA}"/>
              </a:ext>
            </a:extLst>
          </p:cNvPr>
          <p:cNvSpPr txBox="1"/>
          <p:nvPr/>
        </p:nvSpPr>
        <p:spPr>
          <a:xfrm>
            <a:off x="934259" y="4175793"/>
            <a:ext cx="5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加强巩固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B2FAEB-F96C-411A-B487-C878E35A3F0A}"/>
              </a:ext>
            </a:extLst>
          </p:cNvPr>
          <p:cNvSpPr txBox="1"/>
          <p:nvPr/>
        </p:nvSpPr>
        <p:spPr>
          <a:xfrm>
            <a:off x="3765634" y="4117563"/>
            <a:ext cx="510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生词笔记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8A8654-EBFE-41C5-91EF-A5C64BC1D0F8}"/>
              </a:ext>
            </a:extLst>
          </p:cNvPr>
          <p:cNvSpPr txBox="1"/>
          <p:nvPr/>
        </p:nvSpPr>
        <p:spPr>
          <a:xfrm>
            <a:off x="2335189" y="4775616"/>
            <a:ext cx="517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全部单词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B453A6-14EA-422A-BD07-62C5B3A2F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"/>
          <a:stretch/>
        </p:blipFill>
        <p:spPr>
          <a:xfrm>
            <a:off x="7115102" y="272987"/>
            <a:ext cx="3288535" cy="63120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9015AD-ACB1-4D72-A0E5-54D1DCB98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917" y="272988"/>
            <a:ext cx="3219289" cy="63120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EAE0DDF-9AD4-4E58-B227-0002A8BEA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9801" y="272986"/>
            <a:ext cx="3199136" cy="63120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CB7B2B-5B87-4310-9160-6FD18A0D3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563" y="369074"/>
            <a:ext cx="3040643" cy="6256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125677" y="2142584"/>
            <a:ext cx="1623576" cy="1623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532058" y="1548965"/>
            <a:ext cx="2810815" cy="281081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56938" y="4176670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38400" y="3858132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641606" y="4765004"/>
            <a:ext cx="692083" cy="6920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25060" y="4548458"/>
            <a:ext cx="1125174" cy="112517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715414" y="4104520"/>
            <a:ext cx="1089243" cy="1089243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374601" y="3763707"/>
            <a:ext cx="1770869" cy="177086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56338" y="1331632"/>
            <a:ext cx="554702" cy="55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191693" y="5153100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430193" y="5132794"/>
            <a:ext cx="401782" cy="4017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378852" y="2434813"/>
            <a:ext cx="10972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修改个人</a:t>
            </a:r>
          </a:p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信息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442675" y="4337626"/>
            <a:ext cx="6400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关于</a:t>
            </a:r>
          </a:p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我们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952244" y="4299526"/>
            <a:ext cx="6400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联系</a:t>
            </a:r>
          </a:p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我们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838733" y="4865832"/>
            <a:ext cx="3098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b="1" dirty="0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5" y="232360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个人中心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AAF3BD-1256-4945-981E-AA18AC643414}"/>
              </a:ext>
            </a:extLst>
          </p:cNvPr>
          <p:cNvSpPr txBox="1"/>
          <p:nvPr/>
        </p:nvSpPr>
        <p:spPr>
          <a:xfrm>
            <a:off x="2778115" y="4809628"/>
            <a:ext cx="37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dirty="0">
                <a:solidFill>
                  <a:schemeClr val="bg1"/>
                </a:solidFill>
                <a:ea typeface="方正黑体简体" panose="02010601030101010101"/>
              </a:rPr>
              <a:t>退出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A66AC5-87A2-4DAB-BCA1-D39302F7E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627" r="5910" b="4439"/>
          <a:stretch/>
        </p:blipFill>
        <p:spPr>
          <a:xfrm>
            <a:off x="7302504" y="236609"/>
            <a:ext cx="3257417" cy="62827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FB2613-65D7-4E55-A4C0-C85CFFFA7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053" y="276118"/>
            <a:ext cx="3407648" cy="6273614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96824A0C-49F3-4536-B424-530ADA1F671B}"/>
              </a:ext>
            </a:extLst>
          </p:cNvPr>
          <p:cNvSpPr/>
          <p:nvPr/>
        </p:nvSpPr>
        <p:spPr>
          <a:xfrm>
            <a:off x="398050" y="2359917"/>
            <a:ext cx="1018052" cy="1018052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7F075DC-BCC0-4F6B-BEF7-F6454A7C3E26}"/>
              </a:ext>
            </a:extLst>
          </p:cNvPr>
          <p:cNvSpPr/>
          <p:nvPr/>
        </p:nvSpPr>
        <p:spPr>
          <a:xfrm>
            <a:off x="79512" y="2041379"/>
            <a:ext cx="1655128" cy="165512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  <a:alpha val="5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274F346-C2EE-4686-A2D4-52B1C3543A8A}"/>
              </a:ext>
            </a:extLst>
          </p:cNvPr>
          <p:cNvSpPr txBox="1"/>
          <p:nvPr/>
        </p:nvSpPr>
        <p:spPr>
          <a:xfrm>
            <a:off x="580662" y="2520873"/>
            <a:ext cx="646331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每日</a:t>
            </a:r>
            <a:endParaRPr lang="en-US" alt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新闻</a:t>
            </a:r>
            <a:endParaRPr lang="zh-CN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EA01BE-53E7-4FA4-B34C-5712C632B8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4" t="2653" r="3530" b="4666"/>
          <a:stretch/>
        </p:blipFill>
        <p:spPr>
          <a:xfrm>
            <a:off x="7132295" y="232360"/>
            <a:ext cx="3653002" cy="65352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895247-D561-4166-9DCD-9EDCD5F0B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947" y="232360"/>
            <a:ext cx="3386874" cy="64984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C48C90-ACCD-4F2F-8D9B-C725AF39F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757" y="240863"/>
            <a:ext cx="3524742" cy="6468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  <p:bldP spid="2" grpId="0"/>
      <p:bldP spid="29" grpId="0" bldLvl="0" animBg="1"/>
      <p:bldP spid="30" grpId="0" bldLvl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pic>
        <p:nvPicPr>
          <p:cNvPr id="25" name="图片占位符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" y="1888121"/>
            <a:ext cx="12177757" cy="29037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243" y="1888121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3485153" y="2483379"/>
            <a:ext cx="4173855" cy="10541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255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优势与劣势</a:t>
            </a:r>
          </a:p>
        </p:txBody>
      </p:sp>
      <p:sp>
        <p:nvSpPr>
          <p:cNvPr id="45" name="文本框 17"/>
          <p:cNvSpPr txBox="1"/>
          <p:nvPr/>
        </p:nvSpPr>
        <p:spPr>
          <a:xfrm>
            <a:off x="3485152" y="3561625"/>
            <a:ext cx="76766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分析易背</a:t>
            </a:r>
            <a:r>
              <a:rPr lang="en-US" altLang="zh-CN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APP</a:t>
            </a: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的优势与劣势</a:t>
            </a:r>
            <a:endParaRPr lang="zh-CN" altLang="en-US" sz="1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14241" y="1888121"/>
            <a:ext cx="3280502" cy="2903718"/>
          </a:xfrm>
          <a:prstGeom prst="homePlate">
            <a:avLst/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8767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4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713" y="1943101"/>
            <a:ext cx="5132387" cy="1704974"/>
            <a:chOff x="874713" y="1943101"/>
            <a:chExt cx="5132387" cy="1704974"/>
          </a:xfrm>
        </p:grpSpPr>
        <p:grpSp>
          <p:nvGrpSpPr>
            <p:cNvPr id="3" name="组合 2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42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259398" y="2277135"/>
              <a:ext cx="3941252" cy="1025732"/>
              <a:chOff x="7483989" y="3314482"/>
              <a:chExt cx="3941252" cy="102573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7483989" y="3732519"/>
                <a:ext cx="3941252" cy="6076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轻量级记词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APP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，占据内存小，对手机性能要求较低，兼容性好。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占用内存小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74713" y="3922713"/>
            <a:ext cx="5132387" cy="1704974"/>
            <a:chOff x="874713" y="3922713"/>
            <a:chExt cx="5132387" cy="1704974"/>
          </a:xfrm>
        </p:grpSpPr>
        <p:grpSp>
          <p:nvGrpSpPr>
            <p:cNvPr id="43" name="组合 42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45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59398" y="4272447"/>
              <a:ext cx="3941252" cy="1203894"/>
              <a:chOff x="7483989" y="3314482"/>
              <a:chExt cx="3941252" cy="120389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7483989" y="3732519"/>
                <a:ext cx="3941252" cy="78585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容易上手，即使对手机操作不熟悉的人也能很快了解使用方法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操作简单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184901" y="1943101"/>
            <a:ext cx="5132387" cy="1704974"/>
            <a:chOff x="6184901" y="1943101"/>
            <a:chExt cx="5132387" cy="1704974"/>
          </a:xfrm>
        </p:grpSpPr>
        <p:grpSp>
          <p:nvGrpSpPr>
            <p:cNvPr id="46" name="组合 45"/>
            <p:cNvGrpSpPr/>
            <p:nvPr/>
          </p:nvGrpSpPr>
          <p:grpSpPr>
            <a:xfrm>
              <a:off x="6184901" y="1943101"/>
              <a:ext cx="5132387" cy="1704974"/>
              <a:chOff x="874713" y="1752601"/>
              <a:chExt cx="5132387" cy="170497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48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569586" y="2277135"/>
              <a:ext cx="3941252" cy="767287"/>
              <a:chOff x="7483989" y="3314482"/>
              <a:chExt cx="3941252" cy="76728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483989" y="3732519"/>
                <a:ext cx="3941252" cy="34925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方便直接记忆单词，提高记忆效率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界面简洁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184901" y="3922713"/>
            <a:ext cx="5132387" cy="1704974"/>
            <a:chOff x="6184901" y="3922713"/>
            <a:chExt cx="5132387" cy="1704974"/>
          </a:xfrm>
        </p:grpSpPr>
        <p:grpSp>
          <p:nvGrpSpPr>
            <p:cNvPr id="49" name="组合 48"/>
            <p:cNvGrpSpPr/>
            <p:nvPr/>
          </p:nvGrpSpPr>
          <p:grpSpPr>
            <a:xfrm>
              <a:off x="6184901" y="3922713"/>
              <a:ext cx="5132387" cy="1704974"/>
              <a:chOff x="874713" y="1752601"/>
              <a:chExt cx="5132387" cy="1704974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51" name="椭圆 37"/>
              <p:cNvSpPr/>
              <p:nvPr/>
            </p:nvSpPr>
            <p:spPr>
              <a:xfrm>
                <a:off x="5231643" y="1955426"/>
                <a:ext cx="524028" cy="586015"/>
              </a:xfrm>
              <a:custGeom>
                <a:avLst/>
                <a:gdLst>
                  <a:gd name="T0" fmla="*/ 3531 w 3631"/>
                  <a:gd name="T1" fmla="*/ 0 h 4067"/>
                  <a:gd name="T2" fmla="*/ 1249 w 3631"/>
                  <a:gd name="T3" fmla="*/ 0 h 4067"/>
                  <a:gd name="T4" fmla="*/ 1178 w 3631"/>
                  <a:gd name="T5" fmla="*/ 29 h 4067"/>
                  <a:gd name="T6" fmla="*/ 29 w 3631"/>
                  <a:gd name="T7" fmla="*/ 1179 h 4067"/>
                  <a:gd name="T8" fmla="*/ 0 w 3631"/>
                  <a:gd name="T9" fmla="*/ 1249 h 4067"/>
                  <a:gd name="T10" fmla="*/ 0 w 3631"/>
                  <a:gd name="T11" fmla="*/ 3967 h 4067"/>
                  <a:gd name="T12" fmla="*/ 100 w 3631"/>
                  <a:gd name="T13" fmla="*/ 4067 h 4067"/>
                  <a:gd name="T14" fmla="*/ 3531 w 3631"/>
                  <a:gd name="T15" fmla="*/ 4067 h 4067"/>
                  <a:gd name="T16" fmla="*/ 3631 w 3631"/>
                  <a:gd name="T17" fmla="*/ 3967 h 4067"/>
                  <a:gd name="T18" fmla="*/ 3631 w 3631"/>
                  <a:gd name="T19" fmla="*/ 100 h 4067"/>
                  <a:gd name="T20" fmla="*/ 3531 w 3631"/>
                  <a:gd name="T21" fmla="*/ 0 h 4067"/>
                  <a:gd name="T22" fmla="*/ 2636 w 3631"/>
                  <a:gd name="T23" fmla="*/ 1442 h 4067"/>
                  <a:gd name="T24" fmla="*/ 2932 w 3631"/>
                  <a:gd name="T25" fmla="*/ 1442 h 4067"/>
                  <a:gd name="T26" fmla="*/ 2932 w 3631"/>
                  <a:gd name="T27" fmla="*/ 449 h 4067"/>
                  <a:gd name="T28" fmla="*/ 2998 w 3631"/>
                  <a:gd name="T29" fmla="*/ 382 h 4067"/>
                  <a:gd name="T30" fmla="*/ 3065 w 3631"/>
                  <a:gd name="T31" fmla="*/ 449 h 4067"/>
                  <a:gd name="T32" fmla="*/ 3065 w 3631"/>
                  <a:gd name="T33" fmla="*/ 1509 h 4067"/>
                  <a:gd name="T34" fmla="*/ 2998 w 3631"/>
                  <a:gd name="T35" fmla="*/ 1575 h 4067"/>
                  <a:gd name="T36" fmla="*/ 2636 w 3631"/>
                  <a:gd name="T37" fmla="*/ 1575 h 4067"/>
                  <a:gd name="T38" fmla="*/ 2569 w 3631"/>
                  <a:gd name="T39" fmla="*/ 1509 h 4067"/>
                  <a:gd name="T40" fmla="*/ 2636 w 3631"/>
                  <a:gd name="T41" fmla="*/ 1442 h 4067"/>
                  <a:gd name="T42" fmla="*/ 1966 w 3631"/>
                  <a:gd name="T43" fmla="*/ 1442 h 4067"/>
                  <a:gd name="T44" fmla="*/ 2262 w 3631"/>
                  <a:gd name="T45" fmla="*/ 1442 h 4067"/>
                  <a:gd name="T46" fmla="*/ 2262 w 3631"/>
                  <a:gd name="T47" fmla="*/ 449 h 4067"/>
                  <a:gd name="T48" fmla="*/ 2329 w 3631"/>
                  <a:gd name="T49" fmla="*/ 382 h 4067"/>
                  <a:gd name="T50" fmla="*/ 2395 w 3631"/>
                  <a:gd name="T51" fmla="*/ 449 h 4067"/>
                  <a:gd name="T52" fmla="*/ 2395 w 3631"/>
                  <a:gd name="T53" fmla="*/ 1509 h 4067"/>
                  <a:gd name="T54" fmla="*/ 2329 w 3631"/>
                  <a:gd name="T55" fmla="*/ 1575 h 4067"/>
                  <a:gd name="T56" fmla="*/ 1966 w 3631"/>
                  <a:gd name="T57" fmla="*/ 1575 h 4067"/>
                  <a:gd name="T58" fmla="*/ 1899 w 3631"/>
                  <a:gd name="T59" fmla="*/ 1509 h 4067"/>
                  <a:gd name="T60" fmla="*/ 1966 w 3631"/>
                  <a:gd name="T61" fmla="*/ 1442 h 4067"/>
                  <a:gd name="T62" fmla="*/ 1296 w 3631"/>
                  <a:gd name="T63" fmla="*/ 1442 h 4067"/>
                  <a:gd name="T64" fmla="*/ 1592 w 3631"/>
                  <a:gd name="T65" fmla="*/ 1442 h 4067"/>
                  <a:gd name="T66" fmla="*/ 1592 w 3631"/>
                  <a:gd name="T67" fmla="*/ 449 h 4067"/>
                  <a:gd name="T68" fmla="*/ 1659 w 3631"/>
                  <a:gd name="T69" fmla="*/ 382 h 4067"/>
                  <a:gd name="T70" fmla="*/ 1726 w 3631"/>
                  <a:gd name="T71" fmla="*/ 449 h 4067"/>
                  <a:gd name="T72" fmla="*/ 1726 w 3631"/>
                  <a:gd name="T73" fmla="*/ 1509 h 4067"/>
                  <a:gd name="T74" fmla="*/ 1659 w 3631"/>
                  <a:gd name="T75" fmla="*/ 1575 h 4067"/>
                  <a:gd name="T76" fmla="*/ 1296 w 3631"/>
                  <a:gd name="T77" fmla="*/ 1575 h 4067"/>
                  <a:gd name="T78" fmla="*/ 1230 w 3631"/>
                  <a:gd name="T79" fmla="*/ 1509 h 4067"/>
                  <a:gd name="T80" fmla="*/ 1296 w 3631"/>
                  <a:gd name="T81" fmla="*/ 1442 h 4067"/>
                  <a:gd name="T82" fmla="*/ 3121 w 3631"/>
                  <a:gd name="T83" fmla="*/ 3413 h 4067"/>
                  <a:gd name="T84" fmla="*/ 510 w 3631"/>
                  <a:gd name="T85" fmla="*/ 3413 h 4067"/>
                  <a:gd name="T86" fmla="*/ 510 w 3631"/>
                  <a:gd name="T87" fmla="*/ 2126 h 4067"/>
                  <a:gd name="T88" fmla="*/ 3121 w 3631"/>
                  <a:gd name="T89" fmla="*/ 2126 h 4067"/>
                  <a:gd name="T90" fmla="*/ 3121 w 3631"/>
                  <a:gd name="T91" fmla="*/ 3413 h 4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31" h="4067">
                    <a:moveTo>
                      <a:pt x="3531" y="0"/>
                    </a:moveTo>
                    <a:lnTo>
                      <a:pt x="1249" y="0"/>
                    </a:lnTo>
                    <a:cubicBezTo>
                      <a:pt x="1222" y="0"/>
                      <a:pt x="1197" y="11"/>
                      <a:pt x="1178" y="29"/>
                    </a:cubicBezTo>
                    <a:lnTo>
                      <a:pt x="29" y="1179"/>
                    </a:lnTo>
                    <a:cubicBezTo>
                      <a:pt x="10" y="1197"/>
                      <a:pt x="0" y="1223"/>
                      <a:pt x="0" y="1249"/>
                    </a:cubicBezTo>
                    <a:lnTo>
                      <a:pt x="0" y="3967"/>
                    </a:lnTo>
                    <a:cubicBezTo>
                      <a:pt x="0" y="4022"/>
                      <a:pt x="44" y="4067"/>
                      <a:pt x="100" y="4067"/>
                    </a:cubicBezTo>
                    <a:lnTo>
                      <a:pt x="3531" y="4067"/>
                    </a:lnTo>
                    <a:cubicBezTo>
                      <a:pt x="3586" y="4067"/>
                      <a:pt x="3631" y="4022"/>
                      <a:pt x="3631" y="3967"/>
                    </a:cubicBezTo>
                    <a:lnTo>
                      <a:pt x="3631" y="100"/>
                    </a:lnTo>
                    <a:cubicBezTo>
                      <a:pt x="3631" y="45"/>
                      <a:pt x="3586" y="0"/>
                      <a:pt x="3531" y="0"/>
                    </a:cubicBezTo>
                    <a:close/>
                    <a:moveTo>
                      <a:pt x="2636" y="1442"/>
                    </a:moveTo>
                    <a:lnTo>
                      <a:pt x="2932" y="1442"/>
                    </a:lnTo>
                    <a:lnTo>
                      <a:pt x="2932" y="449"/>
                    </a:lnTo>
                    <a:cubicBezTo>
                      <a:pt x="2932" y="412"/>
                      <a:pt x="2961" y="382"/>
                      <a:pt x="2998" y="382"/>
                    </a:cubicBezTo>
                    <a:cubicBezTo>
                      <a:pt x="3035" y="382"/>
                      <a:pt x="3065" y="412"/>
                      <a:pt x="3065" y="449"/>
                    </a:cubicBezTo>
                    <a:lnTo>
                      <a:pt x="3065" y="1509"/>
                    </a:lnTo>
                    <a:cubicBezTo>
                      <a:pt x="3065" y="1546"/>
                      <a:pt x="3035" y="1575"/>
                      <a:pt x="2998" y="1575"/>
                    </a:cubicBezTo>
                    <a:lnTo>
                      <a:pt x="2636" y="1575"/>
                    </a:lnTo>
                    <a:cubicBezTo>
                      <a:pt x="2599" y="1575"/>
                      <a:pt x="2569" y="1546"/>
                      <a:pt x="2569" y="1509"/>
                    </a:cubicBezTo>
                    <a:cubicBezTo>
                      <a:pt x="2569" y="1472"/>
                      <a:pt x="2599" y="1442"/>
                      <a:pt x="2636" y="1442"/>
                    </a:cubicBezTo>
                    <a:close/>
                    <a:moveTo>
                      <a:pt x="1966" y="1442"/>
                    </a:moveTo>
                    <a:lnTo>
                      <a:pt x="2262" y="1442"/>
                    </a:lnTo>
                    <a:lnTo>
                      <a:pt x="2262" y="449"/>
                    </a:lnTo>
                    <a:cubicBezTo>
                      <a:pt x="2262" y="412"/>
                      <a:pt x="2292" y="382"/>
                      <a:pt x="2329" y="382"/>
                    </a:cubicBezTo>
                    <a:cubicBezTo>
                      <a:pt x="2366" y="382"/>
                      <a:pt x="2395" y="412"/>
                      <a:pt x="2395" y="449"/>
                    </a:cubicBezTo>
                    <a:lnTo>
                      <a:pt x="2395" y="1509"/>
                    </a:lnTo>
                    <a:cubicBezTo>
                      <a:pt x="2395" y="1546"/>
                      <a:pt x="2366" y="1575"/>
                      <a:pt x="2329" y="1575"/>
                    </a:cubicBezTo>
                    <a:lnTo>
                      <a:pt x="1966" y="1575"/>
                    </a:lnTo>
                    <a:cubicBezTo>
                      <a:pt x="1929" y="1575"/>
                      <a:pt x="1899" y="1546"/>
                      <a:pt x="1899" y="1509"/>
                    </a:cubicBezTo>
                    <a:cubicBezTo>
                      <a:pt x="1899" y="1472"/>
                      <a:pt x="1929" y="1442"/>
                      <a:pt x="1966" y="1442"/>
                    </a:cubicBezTo>
                    <a:close/>
                    <a:moveTo>
                      <a:pt x="1296" y="1442"/>
                    </a:moveTo>
                    <a:lnTo>
                      <a:pt x="1592" y="1442"/>
                    </a:lnTo>
                    <a:lnTo>
                      <a:pt x="1592" y="449"/>
                    </a:lnTo>
                    <a:cubicBezTo>
                      <a:pt x="1592" y="412"/>
                      <a:pt x="1622" y="382"/>
                      <a:pt x="1659" y="382"/>
                    </a:cubicBezTo>
                    <a:cubicBezTo>
                      <a:pt x="1696" y="382"/>
                      <a:pt x="1726" y="412"/>
                      <a:pt x="1726" y="449"/>
                    </a:cubicBezTo>
                    <a:lnTo>
                      <a:pt x="1726" y="1509"/>
                    </a:lnTo>
                    <a:cubicBezTo>
                      <a:pt x="1726" y="1546"/>
                      <a:pt x="1696" y="1575"/>
                      <a:pt x="1659" y="1575"/>
                    </a:cubicBezTo>
                    <a:lnTo>
                      <a:pt x="1296" y="1575"/>
                    </a:lnTo>
                    <a:cubicBezTo>
                      <a:pt x="1260" y="1575"/>
                      <a:pt x="1230" y="1546"/>
                      <a:pt x="1230" y="1509"/>
                    </a:cubicBezTo>
                    <a:cubicBezTo>
                      <a:pt x="1230" y="1472"/>
                      <a:pt x="1260" y="1442"/>
                      <a:pt x="1296" y="1442"/>
                    </a:cubicBezTo>
                    <a:close/>
                    <a:moveTo>
                      <a:pt x="3121" y="3413"/>
                    </a:moveTo>
                    <a:lnTo>
                      <a:pt x="510" y="3413"/>
                    </a:lnTo>
                    <a:lnTo>
                      <a:pt x="510" y="2126"/>
                    </a:lnTo>
                    <a:lnTo>
                      <a:pt x="3121" y="2126"/>
                    </a:lnTo>
                    <a:lnTo>
                      <a:pt x="3121" y="341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方正黑体简体" panose="02010601030101010101" pitchFamily="2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569586" y="4272447"/>
              <a:ext cx="3941252" cy="1005506"/>
              <a:chOff x="7483989" y="3314482"/>
              <a:chExt cx="3941252" cy="100550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483989" y="3732519"/>
                <a:ext cx="3941252" cy="58746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sym typeface="+mn-lt"/>
                  </a:rPr>
                  <a:t>可自行形成单词本，形成独特适合自己的背单词技巧。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483989" y="3314482"/>
                <a:ext cx="2050552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个性化强</a:t>
                </a: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0" y="283111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优势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52137" y="2021390"/>
            <a:ext cx="8625200" cy="3741104"/>
            <a:chOff x="1185302" y="1772816"/>
            <a:chExt cx="8625200" cy="3741104"/>
          </a:xfrm>
        </p:grpSpPr>
        <p:grpSp>
          <p:nvGrpSpPr>
            <p:cNvPr id="2" name="组合 1"/>
            <p:cNvGrpSpPr/>
            <p:nvPr/>
          </p:nvGrpSpPr>
          <p:grpSpPr>
            <a:xfrm>
              <a:off x="4478215" y="2276872"/>
              <a:ext cx="3235575" cy="3237048"/>
              <a:chOff x="4478215" y="2276872"/>
              <a:chExt cx="3235575" cy="3237048"/>
            </a:xfrm>
          </p:grpSpPr>
          <p:sp>
            <p:nvSpPr>
              <p:cNvPr id="4" name="Freeform 7"/>
              <p:cNvSpPr/>
              <p:nvPr/>
            </p:nvSpPr>
            <p:spPr bwMode="auto">
              <a:xfrm>
                <a:off x="4478215" y="3159611"/>
                <a:ext cx="1618304" cy="2354309"/>
              </a:xfrm>
              <a:custGeom>
                <a:avLst/>
                <a:gdLst>
                  <a:gd name="T0" fmla="*/ 0 w 662"/>
                  <a:gd name="T1" fmla="*/ 963 h 963"/>
                  <a:gd name="T2" fmla="*/ 662 w 662"/>
                  <a:gd name="T3" fmla="*/ 963 h 963"/>
                  <a:gd name="T4" fmla="*/ 662 w 662"/>
                  <a:gd name="T5" fmla="*/ 710 h 963"/>
                  <a:gd name="T6" fmla="*/ 551 w 662"/>
                  <a:gd name="T7" fmla="*/ 723 h 963"/>
                  <a:gd name="T8" fmla="*/ 521 w 662"/>
                  <a:gd name="T9" fmla="*/ 738 h 963"/>
                  <a:gd name="T10" fmla="*/ 476 w 662"/>
                  <a:gd name="T11" fmla="*/ 747 h 963"/>
                  <a:gd name="T12" fmla="*/ 361 w 662"/>
                  <a:gd name="T13" fmla="*/ 632 h 963"/>
                  <a:gd name="T14" fmla="*/ 476 w 662"/>
                  <a:gd name="T15" fmla="*/ 517 h 963"/>
                  <a:gd name="T16" fmla="*/ 519 w 662"/>
                  <a:gd name="T17" fmla="*/ 525 h 963"/>
                  <a:gd name="T18" fmla="*/ 554 w 662"/>
                  <a:gd name="T19" fmla="*/ 543 h 963"/>
                  <a:gd name="T20" fmla="*/ 662 w 662"/>
                  <a:gd name="T21" fmla="*/ 554 h 963"/>
                  <a:gd name="T22" fmla="*/ 662 w 662"/>
                  <a:gd name="T23" fmla="*/ 301 h 963"/>
                  <a:gd name="T24" fmla="*/ 409 w 662"/>
                  <a:gd name="T25" fmla="*/ 301 h 963"/>
                  <a:gd name="T26" fmla="*/ 421 w 662"/>
                  <a:gd name="T27" fmla="*/ 193 h 963"/>
                  <a:gd name="T28" fmla="*/ 438 w 662"/>
                  <a:gd name="T29" fmla="*/ 158 h 963"/>
                  <a:gd name="T30" fmla="*/ 446 w 662"/>
                  <a:gd name="T31" fmla="*/ 115 h 963"/>
                  <a:gd name="T32" fmla="*/ 331 w 662"/>
                  <a:gd name="T33" fmla="*/ 0 h 963"/>
                  <a:gd name="T34" fmla="*/ 216 w 662"/>
                  <a:gd name="T35" fmla="*/ 115 h 963"/>
                  <a:gd name="T36" fmla="*/ 225 w 662"/>
                  <a:gd name="T37" fmla="*/ 160 h 963"/>
                  <a:gd name="T38" fmla="*/ 240 w 662"/>
                  <a:gd name="T39" fmla="*/ 189 h 963"/>
                  <a:gd name="T40" fmla="*/ 253 w 662"/>
                  <a:gd name="T41" fmla="*/ 301 h 963"/>
                  <a:gd name="T42" fmla="*/ 0 w 662"/>
                  <a:gd name="T43" fmla="*/ 301 h 963"/>
                  <a:gd name="T44" fmla="*/ 0 w 662"/>
                  <a:gd name="T45" fmla="*/ 963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2" h="963">
                    <a:moveTo>
                      <a:pt x="0" y="963"/>
                    </a:moveTo>
                    <a:cubicBezTo>
                      <a:pt x="662" y="963"/>
                      <a:pt x="662" y="963"/>
                      <a:pt x="662" y="963"/>
                    </a:cubicBezTo>
                    <a:cubicBezTo>
                      <a:pt x="662" y="710"/>
                      <a:pt x="662" y="710"/>
                      <a:pt x="662" y="710"/>
                    </a:cubicBezTo>
                    <a:cubicBezTo>
                      <a:pt x="627" y="698"/>
                      <a:pt x="581" y="710"/>
                      <a:pt x="551" y="723"/>
                    </a:cubicBezTo>
                    <a:cubicBezTo>
                      <a:pt x="540" y="727"/>
                      <a:pt x="531" y="734"/>
                      <a:pt x="521" y="738"/>
                    </a:cubicBezTo>
                    <a:cubicBezTo>
                      <a:pt x="507" y="744"/>
                      <a:pt x="492" y="747"/>
                      <a:pt x="476" y="747"/>
                    </a:cubicBezTo>
                    <a:cubicBezTo>
                      <a:pt x="413" y="747"/>
                      <a:pt x="361" y="696"/>
                      <a:pt x="361" y="632"/>
                    </a:cubicBezTo>
                    <a:cubicBezTo>
                      <a:pt x="361" y="568"/>
                      <a:pt x="413" y="517"/>
                      <a:pt x="476" y="517"/>
                    </a:cubicBezTo>
                    <a:cubicBezTo>
                      <a:pt x="491" y="517"/>
                      <a:pt x="506" y="520"/>
                      <a:pt x="519" y="525"/>
                    </a:cubicBezTo>
                    <a:cubicBezTo>
                      <a:pt x="531" y="530"/>
                      <a:pt x="542" y="538"/>
                      <a:pt x="554" y="543"/>
                    </a:cubicBezTo>
                    <a:cubicBezTo>
                      <a:pt x="585" y="555"/>
                      <a:pt x="629" y="565"/>
                      <a:pt x="662" y="554"/>
                    </a:cubicBezTo>
                    <a:cubicBezTo>
                      <a:pt x="662" y="301"/>
                      <a:pt x="662" y="301"/>
                      <a:pt x="662" y="301"/>
                    </a:cubicBezTo>
                    <a:cubicBezTo>
                      <a:pt x="409" y="301"/>
                      <a:pt x="409" y="301"/>
                      <a:pt x="409" y="301"/>
                    </a:cubicBezTo>
                    <a:cubicBezTo>
                      <a:pt x="398" y="268"/>
                      <a:pt x="408" y="223"/>
                      <a:pt x="421" y="193"/>
                    </a:cubicBezTo>
                    <a:cubicBezTo>
                      <a:pt x="426" y="181"/>
                      <a:pt x="433" y="170"/>
                      <a:pt x="438" y="158"/>
                    </a:cubicBezTo>
                    <a:cubicBezTo>
                      <a:pt x="444" y="145"/>
                      <a:pt x="446" y="130"/>
                      <a:pt x="446" y="115"/>
                    </a:cubicBezTo>
                    <a:cubicBezTo>
                      <a:pt x="446" y="52"/>
                      <a:pt x="395" y="0"/>
                      <a:pt x="331" y="0"/>
                    </a:cubicBezTo>
                    <a:cubicBezTo>
                      <a:pt x="268" y="0"/>
                      <a:pt x="216" y="52"/>
                      <a:pt x="216" y="115"/>
                    </a:cubicBezTo>
                    <a:cubicBezTo>
                      <a:pt x="216" y="131"/>
                      <a:pt x="219" y="146"/>
                      <a:pt x="225" y="160"/>
                    </a:cubicBezTo>
                    <a:cubicBezTo>
                      <a:pt x="229" y="170"/>
                      <a:pt x="236" y="179"/>
                      <a:pt x="240" y="189"/>
                    </a:cubicBezTo>
                    <a:cubicBezTo>
                      <a:pt x="253" y="220"/>
                      <a:pt x="265" y="266"/>
                      <a:pt x="253" y="301"/>
                    </a:cubicBezTo>
                    <a:cubicBezTo>
                      <a:pt x="0" y="301"/>
                      <a:pt x="0" y="301"/>
                      <a:pt x="0" y="301"/>
                    </a:cubicBezTo>
                    <a:lnTo>
                      <a:pt x="0" y="963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179980" tIns="1331856" rIns="91431" bIns="45715" numCol="1" anchor="t" anchorCtr="0" compatLnSpc="1"/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Noto Serif CJK SC" panose="02020400000000000000" pitchFamily="18" charset="-122"/>
                    <a:ea typeface="FZHei-B01S" panose="02010601030101010101" pitchFamily="2" charset="-122"/>
                    <a:sym typeface="Noto Serif CJK SC" panose="02020400000000000000" pitchFamily="18" charset="-122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endParaRPr>
              </a:p>
            </p:txBody>
          </p:sp>
          <p:sp>
            <p:nvSpPr>
              <p:cNvPr id="5" name="Freeform 8"/>
              <p:cNvSpPr/>
              <p:nvPr/>
            </p:nvSpPr>
            <p:spPr bwMode="auto">
              <a:xfrm>
                <a:off x="4478215" y="2276873"/>
                <a:ext cx="2353992" cy="1618523"/>
              </a:xfrm>
              <a:custGeom>
                <a:avLst/>
                <a:gdLst>
                  <a:gd name="T0" fmla="*/ 0 w 963"/>
                  <a:gd name="T1" fmla="*/ 0 h 662"/>
                  <a:gd name="T2" fmla="*/ 0 w 963"/>
                  <a:gd name="T3" fmla="*/ 662 h 662"/>
                  <a:gd name="T4" fmla="*/ 253 w 963"/>
                  <a:gd name="T5" fmla="*/ 662 h 662"/>
                  <a:gd name="T6" fmla="*/ 240 w 963"/>
                  <a:gd name="T7" fmla="*/ 550 h 662"/>
                  <a:gd name="T8" fmla="*/ 225 w 963"/>
                  <a:gd name="T9" fmla="*/ 521 h 662"/>
                  <a:gd name="T10" fmla="*/ 216 w 963"/>
                  <a:gd name="T11" fmla="*/ 476 h 662"/>
                  <a:gd name="T12" fmla="*/ 331 w 963"/>
                  <a:gd name="T13" fmla="*/ 361 h 662"/>
                  <a:gd name="T14" fmla="*/ 446 w 963"/>
                  <a:gd name="T15" fmla="*/ 476 h 662"/>
                  <a:gd name="T16" fmla="*/ 438 w 963"/>
                  <a:gd name="T17" fmla="*/ 519 h 662"/>
                  <a:gd name="T18" fmla="*/ 421 w 963"/>
                  <a:gd name="T19" fmla="*/ 554 h 662"/>
                  <a:gd name="T20" fmla="*/ 409 w 963"/>
                  <a:gd name="T21" fmla="*/ 662 h 662"/>
                  <a:gd name="T22" fmla="*/ 662 w 963"/>
                  <a:gd name="T23" fmla="*/ 662 h 662"/>
                  <a:gd name="T24" fmla="*/ 662 w 963"/>
                  <a:gd name="T25" fmla="*/ 409 h 662"/>
                  <a:gd name="T26" fmla="*/ 770 w 963"/>
                  <a:gd name="T27" fmla="*/ 421 h 662"/>
                  <a:gd name="T28" fmla="*/ 806 w 963"/>
                  <a:gd name="T29" fmla="*/ 438 h 662"/>
                  <a:gd name="T30" fmla="*/ 848 w 963"/>
                  <a:gd name="T31" fmla="*/ 446 h 662"/>
                  <a:gd name="T32" fmla="*/ 963 w 963"/>
                  <a:gd name="T33" fmla="*/ 331 h 662"/>
                  <a:gd name="T34" fmla="*/ 848 w 963"/>
                  <a:gd name="T35" fmla="*/ 216 h 662"/>
                  <a:gd name="T36" fmla="*/ 804 w 963"/>
                  <a:gd name="T37" fmla="*/ 225 h 662"/>
                  <a:gd name="T38" fmla="*/ 774 w 963"/>
                  <a:gd name="T39" fmla="*/ 240 h 662"/>
                  <a:gd name="T40" fmla="*/ 662 w 963"/>
                  <a:gd name="T41" fmla="*/ 253 h 662"/>
                  <a:gd name="T42" fmla="*/ 662 w 963"/>
                  <a:gd name="T43" fmla="*/ 0 h 662"/>
                  <a:gd name="T44" fmla="*/ 0 w 963"/>
                  <a:gd name="T45" fmla="*/ 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3" h="662">
                    <a:moveTo>
                      <a:pt x="0" y="0"/>
                    </a:moveTo>
                    <a:cubicBezTo>
                      <a:pt x="0" y="662"/>
                      <a:pt x="0" y="662"/>
                      <a:pt x="0" y="662"/>
                    </a:cubicBezTo>
                    <a:cubicBezTo>
                      <a:pt x="253" y="662"/>
                      <a:pt x="253" y="662"/>
                      <a:pt x="253" y="662"/>
                    </a:cubicBezTo>
                    <a:cubicBezTo>
                      <a:pt x="265" y="627"/>
                      <a:pt x="253" y="581"/>
                      <a:pt x="240" y="550"/>
                    </a:cubicBezTo>
                    <a:cubicBezTo>
                      <a:pt x="236" y="540"/>
                      <a:pt x="229" y="531"/>
                      <a:pt x="225" y="521"/>
                    </a:cubicBezTo>
                    <a:cubicBezTo>
                      <a:pt x="219" y="507"/>
                      <a:pt x="216" y="492"/>
                      <a:pt x="216" y="476"/>
                    </a:cubicBezTo>
                    <a:cubicBezTo>
                      <a:pt x="216" y="413"/>
                      <a:pt x="268" y="361"/>
                      <a:pt x="331" y="361"/>
                    </a:cubicBezTo>
                    <a:cubicBezTo>
                      <a:pt x="395" y="361"/>
                      <a:pt x="446" y="413"/>
                      <a:pt x="446" y="476"/>
                    </a:cubicBezTo>
                    <a:cubicBezTo>
                      <a:pt x="446" y="491"/>
                      <a:pt x="444" y="506"/>
                      <a:pt x="438" y="519"/>
                    </a:cubicBezTo>
                    <a:cubicBezTo>
                      <a:pt x="433" y="531"/>
                      <a:pt x="426" y="542"/>
                      <a:pt x="421" y="554"/>
                    </a:cubicBezTo>
                    <a:cubicBezTo>
                      <a:pt x="408" y="584"/>
                      <a:pt x="398" y="629"/>
                      <a:pt x="409" y="662"/>
                    </a:cubicBezTo>
                    <a:cubicBezTo>
                      <a:pt x="662" y="662"/>
                      <a:pt x="662" y="662"/>
                      <a:pt x="662" y="662"/>
                    </a:cubicBezTo>
                    <a:cubicBezTo>
                      <a:pt x="662" y="409"/>
                      <a:pt x="662" y="409"/>
                      <a:pt x="662" y="409"/>
                    </a:cubicBezTo>
                    <a:cubicBezTo>
                      <a:pt x="696" y="398"/>
                      <a:pt x="740" y="408"/>
                      <a:pt x="770" y="421"/>
                    </a:cubicBezTo>
                    <a:cubicBezTo>
                      <a:pt x="783" y="426"/>
                      <a:pt x="793" y="433"/>
                      <a:pt x="806" y="438"/>
                    </a:cubicBezTo>
                    <a:cubicBezTo>
                      <a:pt x="819" y="444"/>
                      <a:pt x="833" y="446"/>
                      <a:pt x="848" y="446"/>
                    </a:cubicBezTo>
                    <a:cubicBezTo>
                      <a:pt x="912" y="446"/>
                      <a:pt x="963" y="395"/>
                      <a:pt x="963" y="331"/>
                    </a:cubicBezTo>
                    <a:cubicBezTo>
                      <a:pt x="963" y="268"/>
                      <a:pt x="912" y="216"/>
                      <a:pt x="848" y="216"/>
                    </a:cubicBezTo>
                    <a:cubicBezTo>
                      <a:pt x="832" y="216"/>
                      <a:pt x="817" y="219"/>
                      <a:pt x="804" y="225"/>
                    </a:cubicBezTo>
                    <a:cubicBezTo>
                      <a:pt x="793" y="229"/>
                      <a:pt x="784" y="236"/>
                      <a:pt x="774" y="240"/>
                    </a:cubicBezTo>
                    <a:cubicBezTo>
                      <a:pt x="743" y="253"/>
                      <a:pt x="697" y="265"/>
                      <a:pt x="662" y="253"/>
                    </a:cubicBezTo>
                    <a:cubicBezTo>
                      <a:pt x="662" y="0"/>
                      <a:pt x="662" y="0"/>
                      <a:pt x="66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575937" tIns="179980" rIns="91431" bIns="45715" numCol="1" anchor="t" anchorCtr="0" compatLnSpc="1"/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Noto Serif CJK SC" panose="02020400000000000000" pitchFamily="18" charset="-122"/>
                    <a:ea typeface="FZHei-B01S" panose="02010601030101010101" pitchFamily="2" charset="-122"/>
                    <a:sym typeface="Noto Serif CJK SC" panose="02020400000000000000" pitchFamily="18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endParaRPr>
              </a:p>
            </p:txBody>
          </p:sp>
          <p:sp>
            <p:nvSpPr>
              <p:cNvPr id="6" name="Freeform 9"/>
              <p:cNvSpPr/>
              <p:nvPr/>
            </p:nvSpPr>
            <p:spPr bwMode="auto">
              <a:xfrm>
                <a:off x="6096519" y="2276872"/>
                <a:ext cx="1617271" cy="2354309"/>
              </a:xfrm>
              <a:custGeom>
                <a:avLst/>
                <a:gdLst>
                  <a:gd name="T0" fmla="*/ 662 w 662"/>
                  <a:gd name="T1" fmla="*/ 0 h 963"/>
                  <a:gd name="T2" fmla="*/ 0 w 662"/>
                  <a:gd name="T3" fmla="*/ 0 h 963"/>
                  <a:gd name="T4" fmla="*/ 0 w 662"/>
                  <a:gd name="T5" fmla="*/ 253 h 963"/>
                  <a:gd name="T6" fmla="*/ 112 w 662"/>
                  <a:gd name="T7" fmla="*/ 240 h 963"/>
                  <a:gd name="T8" fmla="*/ 142 w 662"/>
                  <a:gd name="T9" fmla="*/ 225 h 963"/>
                  <a:gd name="T10" fmla="*/ 186 w 662"/>
                  <a:gd name="T11" fmla="*/ 216 h 963"/>
                  <a:gd name="T12" fmla="*/ 301 w 662"/>
                  <a:gd name="T13" fmla="*/ 331 h 963"/>
                  <a:gd name="T14" fmla="*/ 186 w 662"/>
                  <a:gd name="T15" fmla="*/ 446 h 963"/>
                  <a:gd name="T16" fmla="*/ 144 w 662"/>
                  <a:gd name="T17" fmla="*/ 438 h 963"/>
                  <a:gd name="T18" fmla="*/ 108 w 662"/>
                  <a:gd name="T19" fmla="*/ 421 h 963"/>
                  <a:gd name="T20" fmla="*/ 0 w 662"/>
                  <a:gd name="T21" fmla="*/ 409 h 963"/>
                  <a:gd name="T22" fmla="*/ 0 w 662"/>
                  <a:gd name="T23" fmla="*/ 662 h 963"/>
                  <a:gd name="T24" fmla="*/ 253 w 662"/>
                  <a:gd name="T25" fmla="*/ 662 h 963"/>
                  <a:gd name="T26" fmla="*/ 242 w 662"/>
                  <a:gd name="T27" fmla="*/ 770 h 963"/>
                  <a:gd name="T28" fmla="*/ 224 w 662"/>
                  <a:gd name="T29" fmla="*/ 806 h 963"/>
                  <a:gd name="T30" fmla="*/ 216 w 662"/>
                  <a:gd name="T31" fmla="*/ 848 h 963"/>
                  <a:gd name="T32" fmla="*/ 331 w 662"/>
                  <a:gd name="T33" fmla="*/ 963 h 963"/>
                  <a:gd name="T34" fmla="*/ 446 w 662"/>
                  <a:gd name="T35" fmla="*/ 848 h 963"/>
                  <a:gd name="T36" fmla="*/ 437 w 662"/>
                  <a:gd name="T37" fmla="*/ 804 h 963"/>
                  <a:gd name="T38" fmla="*/ 422 w 662"/>
                  <a:gd name="T39" fmla="*/ 774 h 963"/>
                  <a:gd name="T40" fmla="*/ 409 w 662"/>
                  <a:gd name="T41" fmla="*/ 662 h 963"/>
                  <a:gd name="T42" fmla="*/ 662 w 662"/>
                  <a:gd name="T43" fmla="*/ 662 h 963"/>
                  <a:gd name="T44" fmla="*/ 662 w 662"/>
                  <a:gd name="T45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2" h="963">
                    <a:moveTo>
                      <a:pt x="66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35" y="265"/>
                      <a:pt x="81" y="253"/>
                      <a:pt x="112" y="240"/>
                    </a:cubicBezTo>
                    <a:cubicBezTo>
                      <a:pt x="122" y="236"/>
                      <a:pt x="131" y="229"/>
                      <a:pt x="142" y="225"/>
                    </a:cubicBezTo>
                    <a:cubicBezTo>
                      <a:pt x="155" y="219"/>
                      <a:pt x="170" y="216"/>
                      <a:pt x="186" y="216"/>
                    </a:cubicBezTo>
                    <a:cubicBezTo>
                      <a:pt x="250" y="216"/>
                      <a:pt x="301" y="268"/>
                      <a:pt x="301" y="331"/>
                    </a:cubicBezTo>
                    <a:cubicBezTo>
                      <a:pt x="301" y="395"/>
                      <a:pt x="250" y="446"/>
                      <a:pt x="186" y="446"/>
                    </a:cubicBezTo>
                    <a:cubicBezTo>
                      <a:pt x="171" y="446"/>
                      <a:pt x="157" y="444"/>
                      <a:pt x="144" y="438"/>
                    </a:cubicBezTo>
                    <a:cubicBezTo>
                      <a:pt x="131" y="433"/>
                      <a:pt x="121" y="426"/>
                      <a:pt x="108" y="421"/>
                    </a:cubicBezTo>
                    <a:cubicBezTo>
                      <a:pt x="78" y="408"/>
                      <a:pt x="34" y="398"/>
                      <a:pt x="0" y="409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253" y="662"/>
                      <a:pt x="253" y="662"/>
                      <a:pt x="253" y="662"/>
                    </a:cubicBezTo>
                    <a:cubicBezTo>
                      <a:pt x="265" y="696"/>
                      <a:pt x="254" y="740"/>
                      <a:pt x="242" y="770"/>
                    </a:cubicBezTo>
                    <a:cubicBezTo>
                      <a:pt x="237" y="783"/>
                      <a:pt x="229" y="793"/>
                      <a:pt x="224" y="806"/>
                    </a:cubicBezTo>
                    <a:cubicBezTo>
                      <a:pt x="219" y="819"/>
                      <a:pt x="216" y="833"/>
                      <a:pt x="216" y="848"/>
                    </a:cubicBezTo>
                    <a:cubicBezTo>
                      <a:pt x="216" y="912"/>
                      <a:pt x="268" y="963"/>
                      <a:pt x="331" y="963"/>
                    </a:cubicBezTo>
                    <a:cubicBezTo>
                      <a:pt x="395" y="963"/>
                      <a:pt x="446" y="912"/>
                      <a:pt x="446" y="848"/>
                    </a:cubicBezTo>
                    <a:cubicBezTo>
                      <a:pt x="446" y="832"/>
                      <a:pt x="443" y="817"/>
                      <a:pt x="437" y="804"/>
                    </a:cubicBezTo>
                    <a:cubicBezTo>
                      <a:pt x="433" y="793"/>
                      <a:pt x="426" y="784"/>
                      <a:pt x="422" y="774"/>
                    </a:cubicBezTo>
                    <a:cubicBezTo>
                      <a:pt x="409" y="743"/>
                      <a:pt x="397" y="697"/>
                      <a:pt x="409" y="662"/>
                    </a:cubicBezTo>
                    <a:cubicBezTo>
                      <a:pt x="662" y="662"/>
                      <a:pt x="662" y="662"/>
                      <a:pt x="662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935897" tIns="539941" rIns="91431" bIns="45715" numCol="1" anchor="t" anchorCtr="0" compatLnSpc="1"/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Noto Serif CJK SC" panose="02020400000000000000" pitchFamily="18" charset="-122"/>
                    <a:ea typeface="FZHei-B01S" panose="02010601030101010101" pitchFamily="2" charset="-122"/>
                    <a:sym typeface="Noto Serif CJK SC" panose="02020400000000000000" pitchFamily="18" charset="-122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endParaRPr>
              </a:p>
            </p:txBody>
          </p:sp>
          <p:sp>
            <p:nvSpPr>
              <p:cNvPr id="7" name="Freeform 10"/>
              <p:cNvSpPr/>
              <p:nvPr/>
            </p:nvSpPr>
            <p:spPr bwMode="auto">
              <a:xfrm>
                <a:off x="5360832" y="3895397"/>
                <a:ext cx="2352957" cy="1618523"/>
              </a:xfrm>
              <a:custGeom>
                <a:avLst/>
                <a:gdLst>
                  <a:gd name="T0" fmla="*/ 963 w 963"/>
                  <a:gd name="T1" fmla="*/ 662 h 662"/>
                  <a:gd name="T2" fmla="*/ 963 w 963"/>
                  <a:gd name="T3" fmla="*/ 0 h 662"/>
                  <a:gd name="T4" fmla="*/ 710 w 963"/>
                  <a:gd name="T5" fmla="*/ 0 h 662"/>
                  <a:gd name="T6" fmla="*/ 723 w 963"/>
                  <a:gd name="T7" fmla="*/ 112 h 662"/>
                  <a:gd name="T8" fmla="*/ 738 w 963"/>
                  <a:gd name="T9" fmla="*/ 142 h 662"/>
                  <a:gd name="T10" fmla="*/ 747 w 963"/>
                  <a:gd name="T11" fmla="*/ 186 h 662"/>
                  <a:gd name="T12" fmla="*/ 632 w 963"/>
                  <a:gd name="T13" fmla="*/ 301 h 662"/>
                  <a:gd name="T14" fmla="*/ 517 w 963"/>
                  <a:gd name="T15" fmla="*/ 186 h 662"/>
                  <a:gd name="T16" fmla="*/ 525 w 963"/>
                  <a:gd name="T17" fmla="*/ 144 h 662"/>
                  <a:gd name="T18" fmla="*/ 543 w 963"/>
                  <a:gd name="T19" fmla="*/ 108 h 662"/>
                  <a:gd name="T20" fmla="*/ 554 w 963"/>
                  <a:gd name="T21" fmla="*/ 0 h 662"/>
                  <a:gd name="T22" fmla="*/ 301 w 963"/>
                  <a:gd name="T23" fmla="*/ 0 h 662"/>
                  <a:gd name="T24" fmla="*/ 301 w 963"/>
                  <a:gd name="T25" fmla="*/ 253 h 662"/>
                  <a:gd name="T26" fmla="*/ 193 w 963"/>
                  <a:gd name="T27" fmla="*/ 242 h 662"/>
                  <a:gd name="T28" fmla="*/ 158 w 963"/>
                  <a:gd name="T29" fmla="*/ 224 h 662"/>
                  <a:gd name="T30" fmla="*/ 115 w 963"/>
                  <a:gd name="T31" fmla="*/ 216 h 662"/>
                  <a:gd name="T32" fmla="*/ 0 w 963"/>
                  <a:gd name="T33" fmla="*/ 331 h 662"/>
                  <a:gd name="T34" fmla="*/ 115 w 963"/>
                  <a:gd name="T35" fmla="*/ 446 h 662"/>
                  <a:gd name="T36" fmla="*/ 160 w 963"/>
                  <a:gd name="T37" fmla="*/ 437 h 662"/>
                  <a:gd name="T38" fmla="*/ 190 w 963"/>
                  <a:gd name="T39" fmla="*/ 422 h 662"/>
                  <a:gd name="T40" fmla="*/ 301 w 963"/>
                  <a:gd name="T41" fmla="*/ 409 h 662"/>
                  <a:gd name="T42" fmla="*/ 301 w 963"/>
                  <a:gd name="T43" fmla="*/ 662 h 662"/>
                  <a:gd name="T44" fmla="*/ 963 w 963"/>
                  <a:gd name="T45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3" h="662">
                    <a:moveTo>
                      <a:pt x="963" y="662"/>
                    </a:moveTo>
                    <a:cubicBezTo>
                      <a:pt x="963" y="0"/>
                      <a:pt x="963" y="0"/>
                      <a:pt x="963" y="0"/>
                    </a:cubicBezTo>
                    <a:cubicBezTo>
                      <a:pt x="710" y="0"/>
                      <a:pt x="710" y="0"/>
                      <a:pt x="710" y="0"/>
                    </a:cubicBezTo>
                    <a:cubicBezTo>
                      <a:pt x="698" y="35"/>
                      <a:pt x="710" y="81"/>
                      <a:pt x="723" y="112"/>
                    </a:cubicBezTo>
                    <a:cubicBezTo>
                      <a:pt x="727" y="122"/>
                      <a:pt x="734" y="131"/>
                      <a:pt x="738" y="142"/>
                    </a:cubicBezTo>
                    <a:cubicBezTo>
                      <a:pt x="744" y="155"/>
                      <a:pt x="747" y="170"/>
                      <a:pt x="747" y="186"/>
                    </a:cubicBezTo>
                    <a:cubicBezTo>
                      <a:pt x="747" y="250"/>
                      <a:pt x="696" y="301"/>
                      <a:pt x="632" y="301"/>
                    </a:cubicBezTo>
                    <a:cubicBezTo>
                      <a:pt x="569" y="301"/>
                      <a:pt x="517" y="250"/>
                      <a:pt x="517" y="186"/>
                    </a:cubicBezTo>
                    <a:cubicBezTo>
                      <a:pt x="517" y="171"/>
                      <a:pt x="520" y="157"/>
                      <a:pt x="525" y="144"/>
                    </a:cubicBezTo>
                    <a:cubicBezTo>
                      <a:pt x="530" y="131"/>
                      <a:pt x="538" y="121"/>
                      <a:pt x="543" y="108"/>
                    </a:cubicBezTo>
                    <a:cubicBezTo>
                      <a:pt x="555" y="78"/>
                      <a:pt x="566" y="34"/>
                      <a:pt x="554" y="0"/>
                    </a:cubicBezTo>
                    <a:cubicBezTo>
                      <a:pt x="301" y="0"/>
                      <a:pt x="301" y="0"/>
                      <a:pt x="301" y="0"/>
                    </a:cubicBezTo>
                    <a:cubicBezTo>
                      <a:pt x="301" y="253"/>
                      <a:pt x="301" y="253"/>
                      <a:pt x="301" y="253"/>
                    </a:cubicBezTo>
                    <a:cubicBezTo>
                      <a:pt x="268" y="264"/>
                      <a:pt x="224" y="254"/>
                      <a:pt x="193" y="242"/>
                    </a:cubicBezTo>
                    <a:cubicBezTo>
                      <a:pt x="181" y="237"/>
                      <a:pt x="170" y="229"/>
                      <a:pt x="158" y="224"/>
                    </a:cubicBezTo>
                    <a:cubicBezTo>
                      <a:pt x="145" y="219"/>
                      <a:pt x="130" y="216"/>
                      <a:pt x="115" y="216"/>
                    </a:cubicBezTo>
                    <a:cubicBezTo>
                      <a:pt x="52" y="216"/>
                      <a:pt x="0" y="267"/>
                      <a:pt x="0" y="331"/>
                    </a:cubicBezTo>
                    <a:cubicBezTo>
                      <a:pt x="0" y="395"/>
                      <a:pt x="52" y="446"/>
                      <a:pt x="115" y="446"/>
                    </a:cubicBezTo>
                    <a:cubicBezTo>
                      <a:pt x="131" y="446"/>
                      <a:pt x="146" y="443"/>
                      <a:pt x="160" y="437"/>
                    </a:cubicBezTo>
                    <a:cubicBezTo>
                      <a:pt x="170" y="433"/>
                      <a:pt x="179" y="426"/>
                      <a:pt x="190" y="422"/>
                    </a:cubicBezTo>
                    <a:cubicBezTo>
                      <a:pt x="220" y="409"/>
                      <a:pt x="266" y="397"/>
                      <a:pt x="301" y="409"/>
                    </a:cubicBezTo>
                    <a:cubicBezTo>
                      <a:pt x="301" y="662"/>
                      <a:pt x="301" y="662"/>
                      <a:pt x="301" y="662"/>
                    </a:cubicBezTo>
                    <a:lnTo>
                      <a:pt x="963" y="66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1295859" tIns="971895" rIns="89991" bIns="46795" numCol="1" anchor="t" anchorCtr="0" compatLnSpc="1"/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Noto Serif CJK SC" panose="02020400000000000000" pitchFamily="18" charset="-122"/>
                    <a:ea typeface="FZHei-B01S" panose="02010601030101010101" pitchFamily="2" charset="-122"/>
                    <a:sym typeface="Noto Serif CJK SC" panose="02020400000000000000" pitchFamily="18" charset="-122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endParaRPr>
              </a:p>
            </p:txBody>
          </p:sp>
        </p:grpSp>
        <p:sp>
          <p:nvSpPr>
            <p:cNvPr id="15" name="Rectangle 32"/>
            <p:cNvSpPr>
              <a:spLocks noChangeArrowheads="1"/>
            </p:cNvSpPr>
            <p:nvPr/>
          </p:nvSpPr>
          <p:spPr bwMode="auto">
            <a:xfrm>
              <a:off x="1185302" y="1772816"/>
              <a:ext cx="1287289" cy="2841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31" tIns="45715" rIns="91431" bIns="45715" numCol="1" anchor="ctr" anchorCtr="0" compatLnSpc="1"/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1</a:t>
              </a: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、</a:t>
              </a: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8435127" y="1791231"/>
              <a:ext cx="1285700" cy="2841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31" tIns="45715" rIns="91431" bIns="45715" numCol="1" anchor="ctr" anchorCtr="0" compatLnSpc="1"/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2</a:t>
              </a: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、</a:t>
              </a:r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auto">
            <a:xfrm>
              <a:off x="1185302" y="4239792"/>
              <a:ext cx="1287289" cy="2841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31" tIns="45715" rIns="91431" bIns="45715" numCol="1" anchor="ctr" anchorCtr="0" compatLnSpc="1"/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3</a:t>
              </a: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、</a:t>
              </a:r>
            </a:p>
          </p:txBody>
        </p:sp>
        <p:sp>
          <p:nvSpPr>
            <p:cNvPr id="18" name="Rectangle 35"/>
            <p:cNvSpPr>
              <a:spLocks noChangeArrowheads="1"/>
            </p:cNvSpPr>
            <p:nvPr/>
          </p:nvSpPr>
          <p:spPr bwMode="auto">
            <a:xfrm>
              <a:off x="8524802" y="4239792"/>
              <a:ext cx="1285700" cy="2841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31" tIns="45715" rIns="91431" bIns="45715" numCol="1" anchor="ctr" anchorCtr="0" compatLnSpc="1"/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4</a:t>
              </a: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  <a:sym typeface="Noto Serif CJK SC" panose="02020400000000000000" pitchFamily="18" charset="-122"/>
                </a:rPr>
                <a:t>、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342" y="2886210"/>
            <a:ext cx="2750751" cy="1052197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记忆形式单一，未能联系图片例句，形成多样的联想记忆。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01962" y="2778552"/>
            <a:ext cx="2750751" cy="412022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缺少记忆后的练习与运用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。</a:t>
            </a:r>
            <a:endParaRPr lang="zh-CN" altLang="en-US" sz="1400" dirty="0">
              <a:solidFill>
                <a:srgbClr val="262626"/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2136" y="4772529"/>
            <a:ext cx="3004959" cy="412022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功能相对简单，界面结构单一。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77966" y="4630447"/>
            <a:ext cx="2750751" cy="732109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单词和词组间没有组建联系，降低记忆效率。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132646" y="32908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劣势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天空, 户外, 大型, 建筑物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r="22951"/>
          <a:stretch>
            <a:fillRect/>
          </a:stretch>
        </p:blipFill>
        <p:spPr>
          <a:xfrm>
            <a:off x="-3934" y="0"/>
            <a:ext cx="6367027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" y="0"/>
            <a:ext cx="6363094" cy="6858000"/>
          </a:xfrm>
          <a:prstGeom prst="rect">
            <a:avLst/>
          </a:prstGeom>
          <a:gradFill>
            <a:gsLst>
              <a:gs pos="0">
                <a:srgbClr val="E6E6E6">
                  <a:alpha val="10000"/>
                </a:srgbClr>
              </a:gs>
              <a:gs pos="68000">
                <a:srgbClr val="44546A">
                  <a:alpha val="80000"/>
                </a:srgbClr>
              </a:gs>
              <a:gs pos="100000">
                <a:schemeClr val="accent5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10629" y="1022245"/>
            <a:ext cx="3449955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6000" cap="none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目录</a:t>
            </a:r>
            <a:endParaRPr lang="ko-KR" altLang="en-US" sz="6000" cap="none" dirty="0">
              <a:solidFill>
                <a:schemeClr val="accent1">
                  <a:lumMod val="75000"/>
                </a:schemeClr>
              </a:solidFill>
              <a:latin typeface="方正黑体简体" panose="02010601030101010101" pitchFamily="2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172704" y="2066117"/>
            <a:ext cx="5512857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20411" y="2433343"/>
            <a:ext cx="942681" cy="5090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63093" y="2384821"/>
            <a:ext cx="4402317" cy="5835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概述</a:t>
            </a:r>
          </a:p>
        </p:txBody>
      </p:sp>
      <p:sp>
        <p:nvSpPr>
          <p:cNvPr id="11" name="矩形 10"/>
          <p:cNvSpPr/>
          <p:nvPr/>
        </p:nvSpPr>
        <p:spPr>
          <a:xfrm>
            <a:off x="5420411" y="3304907"/>
            <a:ext cx="942681" cy="540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63093" y="3288299"/>
            <a:ext cx="4402317" cy="5835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cap="none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功能展示</a:t>
            </a:r>
          </a:p>
        </p:txBody>
      </p:sp>
      <p:sp>
        <p:nvSpPr>
          <p:cNvPr id="13" name="矩形 12"/>
          <p:cNvSpPr/>
          <p:nvPr/>
        </p:nvSpPr>
        <p:spPr>
          <a:xfrm>
            <a:off x="5420411" y="4208385"/>
            <a:ext cx="942681" cy="5090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63093" y="4159014"/>
            <a:ext cx="4402317" cy="5835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cap="none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优势与劣势</a:t>
            </a:r>
          </a:p>
        </p:txBody>
      </p:sp>
      <p:sp>
        <p:nvSpPr>
          <p:cNvPr id="15" name="矩形 14"/>
          <p:cNvSpPr/>
          <p:nvPr/>
        </p:nvSpPr>
        <p:spPr>
          <a:xfrm>
            <a:off x="5420412" y="5105463"/>
            <a:ext cx="942681" cy="5090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63093" y="5105461"/>
            <a:ext cx="4402317" cy="5835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cap="none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未来发展方向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pic>
        <p:nvPicPr>
          <p:cNvPr id="25" name="图片占位符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" y="1888121"/>
            <a:ext cx="12177757" cy="29037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243" y="1888121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3485153" y="2483379"/>
            <a:ext cx="4972050" cy="10541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255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未来发展方向</a:t>
            </a:r>
          </a:p>
        </p:txBody>
      </p:sp>
      <p:sp>
        <p:nvSpPr>
          <p:cNvPr id="45" name="文本框 17"/>
          <p:cNvSpPr txBox="1"/>
          <p:nvPr/>
        </p:nvSpPr>
        <p:spPr>
          <a:xfrm>
            <a:off x="3485152" y="3561625"/>
            <a:ext cx="76766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从</a:t>
            </a:r>
            <a:r>
              <a:rPr lang="en-US" altLang="zh-CN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APP</a:t>
            </a: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的优劣势看未来发展方向</a:t>
            </a:r>
            <a:endParaRPr lang="zh-CN" altLang="en-US" sz="1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14241" y="1888121"/>
            <a:ext cx="3280502" cy="2903718"/>
          </a:xfrm>
          <a:prstGeom prst="homePlate">
            <a:avLst/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8019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4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/>
          <p:cNvSpPr>
            <a:spLocks noChangeArrowheads="1"/>
          </p:cNvSpPr>
          <p:nvPr/>
        </p:nvSpPr>
        <p:spPr bwMode="auto">
          <a:xfrm rot="10800000">
            <a:off x="1314520" y="3879768"/>
            <a:ext cx="3585507" cy="1005929"/>
          </a:xfrm>
          <a:custGeom>
            <a:avLst/>
            <a:gdLst>
              <a:gd name="G0" fmla="+- 3428 0 0"/>
              <a:gd name="G1" fmla="+- 21600 0 3428"/>
              <a:gd name="G2" fmla="*/ 3428 1 2"/>
              <a:gd name="G3" fmla="+- 21600 0 G2"/>
              <a:gd name="G4" fmla="+/ 3428 21600 2"/>
              <a:gd name="G5" fmla="+/ G1 0 2"/>
              <a:gd name="G6" fmla="*/ 21600 21600 3428"/>
              <a:gd name="G7" fmla="*/ G6 1 2"/>
              <a:gd name="G8" fmla="+- 21600 0 G7"/>
              <a:gd name="G9" fmla="*/ 21600 1 2"/>
              <a:gd name="G10" fmla="+- 3428 0 G9"/>
              <a:gd name="G11" fmla="?: G10 G8 0"/>
              <a:gd name="G12" fmla="?: G10 G7 21600"/>
              <a:gd name="T0" fmla="*/ 19886 w 21600"/>
              <a:gd name="T1" fmla="*/ 10800 h 21600"/>
              <a:gd name="T2" fmla="*/ 10800 w 21600"/>
              <a:gd name="T3" fmla="*/ 21600 h 21600"/>
              <a:gd name="T4" fmla="*/ 1714 w 21600"/>
              <a:gd name="T5" fmla="*/ 10800 h 21600"/>
              <a:gd name="T6" fmla="*/ 108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 rot="10800000">
            <a:off x="2377651" y="2505492"/>
            <a:ext cx="1459240" cy="407321"/>
          </a:xfrm>
          <a:custGeom>
            <a:avLst/>
            <a:gdLst>
              <a:gd name="G0" fmla="+- 3428 0 0"/>
              <a:gd name="G1" fmla="+- 21600 0 3428"/>
              <a:gd name="G2" fmla="*/ 3428 1 2"/>
              <a:gd name="G3" fmla="+- 21600 0 G2"/>
              <a:gd name="G4" fmla="+/ 3428 21600 2"/>
              <a:gd name="G5" fmla="+/ G1 0 2"/>
              <a:gd name="G6" fmla="*/ 21600 21600 3428"/>
              <a:gd name="G7" fmla="*/ G6 1 2"/>
              <a:gd name="G8" fmla="+- 21600 0 G7"/>
              <a:gd name="G9" fmla="*/ 21600 1 2"/>
              <a:gd name="G10" fmla="+- 3428 0 G9"/>
              <a:gd name="G11" fmla="?: G10 G8 0"/>
              <a:gd name="G12" fmla="?: G10 G7 21600"/>
              <a:gd name="T0" fmla="*/ 19886 w 21600"/>
              <a:gd name="T1" fmla="*/ 10800 h 21600"/>
              <a:gd name="T2" fmla="*/ 10800 w 21600"/>
              <a:gd name="T3" fmla="*/ 21600 h 21600"/>
              <a:gd name="T4" fmla="*/ 1714 w 21600"/>
              <a:gd name="T5" fmla="*/ 10800 h 21600"/>
              <a:gd name="T6" fmla="*/ 108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2650449" y="1609033"/>
            <a:ext cx="913647" cy="778116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 rot="10800000">
            <a:off x="1941427" y="3075026"/>
            <a:ext cx="2331688" cy="655332"/>
          </a:xfrm>
          <a:custGeom>
            <a:avLst/>
            <a:gdLst>
              <a:gd name="G0" fmla="+- 3428 0 0"/>
              <a:gd name="G1" fmla="+- 21600 0 3428"/>
              <a:gd name="G2" fmla="*/ 3428 1 2"/>
              <a:gd name="G3" fmla="+- 21600 0 G2"/>
              <a:gd name="G4" fmla="+/ 3428 21600 2"/>
              <a:gd name="G5" fmla="+/ G1 0 2"/>
              <a:gd name="G6" fmla="*/ 21600 21600 3428"/>
              <a:gd name="G7" fmla="*/ G6 1 2"/>
              <a:gd name="G8" fmla="+- 21600 0 G7"/>
              <a:gd name="G9" fmla="*/ 21600 1 2"/>
              <a:gd name="G10" fmla="+- 3428 0 G9"/>
              <a:gd name="G11" fmla="?: G10 G8 0"/>
              <a:gd name="G12" fmla="?: G10 G7 21600"/>
              <a:gd name="T0" fmla="*/ 19886 w 21600"/>
              <a:gd name="T1" fmla="*/ 10800 h 21600"/>
              <a:gd name="T2" fmla="*/ 10800 w 21600"/>
              <a:gd name="T3" fmla="*/ 21600 h 21600"/>
              <a:gd name="T4" fmla="*/ 1714 w 21600"/>
              <a:gd name="T5" fmla="*/ 10800 h 21600"/>
              <a:gd name="T6" fmla="*/ 108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428" y="21600"/>
                </a:lnTo>
                <a:lnTo>
                  <a:pt x="1817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 rot="10800000">
            <a:off x="725695" y="5013934"/>
            <a:ext cx="4763151" cy="943119"/>
          </a:xfrm>
          <a:custGeom>
            <a:avLst/>
            <a:gdLst>
              <a:gd name="G0" fmla="+- 3428 0 0"/>
              <a:gd name="G1" fmla="+- 21600 0 3428"/>
              <a:gd name="G2" fmla="*/ 3428 1 2"/>
              <a:gd name="G3" fmla="+- 21600 0 G2"/>
              <a:gd name="G4" fmla="+/ 3428 21600 2"/>
              <a:gd name="G5" fmla="+/ G1 0 2"/>
              <a:gd name="G6" fmla="*/ 21600 21600 3428"/>
              <a:gd name="G7" fmla="*/ G6 1 2"/>
              <a:gd name="G8" fmla="+- 21600 0 G7"/>
              <a:gd name="G9" fmla="*/ 21600 1 2"/>
              <a:gd name="G10" fmla="+- 3428 0 G9"/>
              <a:gd name="G11" fmla="?: G10 G8 0"/>
              <a:gd name="G12" fmla="?: G10 G7 21600"/>
              <a:gd name="T0" fmla="*/ 19886 w 21600"/>
              <a:gd name="T1" fmla="*/ 10800 h 21600"/>
              <a:gd name="T2" fmla="*/ 10800 w 21600"/>
              <a:gd name="T3" fmla="*/ 21600 h 21600"/>
              <a:gd name="T4" fmla="*/ 1714 w 21600"/>
              <a:gd name="T5" fmla="*/ 10800 h 21600"/>
              <a:gd name="T6" fmla="*/ 10800 w 21600"/>
              <a:gd name="T7" fmla="*/ 0 h 21600"/>
              <a:gd name="T8" fmla="*/ 3514 w 21600"/>
              <a:gd name="T9" fmla="*/ 3514 h 21600"/>
              <a:gd name="T10" fmla="*/ 18086 w 21600"/>
              <a:gd name="T11" fmla="*/ 18086 h 21600"/>
              <a:gd name="connsiteX0" fmla="*/ 0 w 20550"/>
              <a:gd name="connsiteY0" fmla="*/ 611 h 21600"/>
              <a:gd name="connsiteX1" fmla="*/ 2378 w 20550"/>
              <a:gd name="connsiteY1" fmla="*/ 21600 h 21600"/>
              <a:gd name="connsiteX2" fmla="*/ 17122 w 20550"/>
              <a:gd name="connsiteY2" fmla="*/ 21600 h 21600"/>
              <a:gd name="connsiteX3" fmla="*/ 20550 w 20550"/>
              <a:gd name="connsiteY3" fmla="*/ 0 h 21600"/>
              <a:gd name="connsiteX4" fmla="*/ 0 w 20550"/>
              <a:gd name="connsiteY4" fmla="*/ 611 h 21600"/>
              <a:gd name="connsiteX0-1" fmla="*/ 0 w 19214"/>
              <a:gd name="connsiteY0-2" fmla="*/ 306 h 21295"/>
              <a:gd name="connsiteX1-3" fmla="*/ 2378 w 19214"/>
              <a:gd name="connsiteY1-4" fmla="*/ 21295 h 21295"/>
              <a:gd name="connsiteX2-5" fmla="*/ 17122 w 19214"/>
              <a:gd name="connsiteY2-6" fmla="*/ 21295 h 21295"/>
              <a:gd name="connsiteX3-7" fmla="*/ 19214 w 19214"/>
              <a:gd name="connsiteY3-8" fmla="*/ 0 h 21295"/>
              <a:gd name="connsiteX4-9" fmla="*/ 0 w 19214"/>
              <a:gd name="connsiteY4-10" fmla="*/ 306 h 21295"/>
              <a:gd name="connsiteX0-11" fmla="*/ 0 w 19071"/>
              <a:gd name="connsiteY0-12" fmla="*/ 1 h 21295"/>
              <a:gd name="connsiteX1-13" fmla="*/ 2235 w 19071"/>
              <a:gd name="connsiteY1-14" fmla="*/ 21295 h 21295"/>
              <a:gd name="connsiteX2-15" fmla="*/ 16979 w 19071"/>
              <a:gd name="connsiteY2-16" fmla="*/ 21295 h 21295"/>
              <a:gd name="connsiteX3-17" fmla="*/ 19071 w 19071"/>
              <a:gd name="connsiteY3-18" fmla="*/ 0 h 21295"/>
              <a:gd name="connsiteX4-19" fmla="*/ 0 w 19071"/>
              <a:gd name="connsiteY4-20" fmla="*/ 1 h 212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9071" h="21295">
                <a:moveTo>
                  <a:pt x="0" y="1"/>
                </a:moveTo>
                <a:lnTo>
                  <a:pt x="2235" y="21295"/>
                </a:lnTo>
                <a:lnTo>
                  <a:pt x="16979" y="21295"/>
                </a:lnTo>
                <a:lnTo>
                  <a:pt x="19071" y="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6168" tIns="48085" rIns="96168" bIns="48085" rtlCol="0" anchor="ctr"/>
          <a:lstStyle/>
          <a:p>
            <a:pPr algn="ctr"/>
            <a:endParaRPr lang="zh-CN" altLang="en-US" sz="2400" dirty="0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141800" y="2036115"/>
            <a:ext cx="3765245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27238" y="2707771"/>
            <a:ext cx="3779809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141800" y="3404617"/>
            <a:ext cx="3765245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07273" y="4424404"/>
            <a:ext cx="3799776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107273" y="5434033"/>
            <a:ext cx="3799776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/>
          <p:cNvSpPr txBox="1"/>
          <p:nvPr/>
        </p:nvSpPr>
        <p:spPr>
          <a:xfrm>
            <a:off x="7087619" y="5249993"/>
            <a:ext cx="4039424" cy="6540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使用更高效的数据库，减少用户录入次数，建立词组与单词的连接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22860" y="4950123"/>
            <a:ext cx="13347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扩增数据库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7619" y="4264269"/>
            <a:ext cx="4039424" cy="3746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图形化提高记忆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24249" y="3963693"/>
            <a:ext cx="15633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增加单词配图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87619" y="3238491"/>
            <a:ext cx="4039424" cy="3746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在背诵单词时自动播放单词读音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03665" y="2954065"/>
            <a:ext cx="15633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添加读音功能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7619" y="2666929"/>
            <a:ext cx="4039424" cy="3746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在背诵单词时给出单词的使用方法和例句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83080" y="2259200"/>
            <a:ext cx="22491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添加单词的使用方法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87619" y="1831989"/>
            <a:ext cx="4039424" cy="374650"/>
          </a:xfrm>
          <a:prstGeom prst="rect">
            <a:avLst/>
          </a:prstGeom>
          <a:noFill/>
        </p:spPr>
        <p:txBody>
          <a:bodyPr wrap="square" lIns="96168" tIns="48085" rIns="96168" bIns="4808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优化各个功能模块，使界面更加美观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22860" y="1591959"/>
            <a:ext cx="1106170" cy="427355"/>
          </a:xfrm>
          <a:prstGeom prst="rect">
            <a:avLst/>
          </a:prstGeom>
          <a:noFill/>
        </p:spPr>
        <p:txBody>
          <a:bodyPr wrap="none" lIns="96168" tIns="48085" rIns="96168" bIns="4808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优化界面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-1371074" y="287989"/>
            <a:ext cx="1219199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不同层面的发展方向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1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1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 noChangeAspect="1"/>
          </p:cNvGrpSpPr>
          <p:nvPr/>
        </p:nvGrpSpPr>
        <p:grpSpPr>
          <a:xfrm>
            <a:off x="884367" y="1903009"/>
            <a:ext cx="2890508" cy="1447534"/>
            <a:chOff x="642910" y="1778919"/>
            <a:chExt cx="2028171" cy="1015562"/>
          </a:xfrm>
        </p:grpSpPr>
        <p:sp>
          <p:nvSpPr>
            <p:cNvPr id="30" name="Rectangle 88"/>
            <p:cNvSpPr/>
            <p:nvPr/>
          </p:nvSpPr>
          <p:spPr>
            <a:xfrm>
              <a:off x="642910" y="2076243"/>
              <a:ext cx="2028171" cy="718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设计思路、框架结构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UI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设计、具体功能实现整合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答辩陈述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</p:txBody>
        </p:sp>
        <p:sp>
          <p:nvSpPr>
            <p:cNvPr id="31" name="Rectangle 89"/>
            <p:cNvSpPr/>
            <p:nvPr/>
          </p:nvSpPr>
          <p:spPr>
            <a:xfrm>
              <a:off x="642910" y="1778919"/>
              <a:ext cx="1928826" cy="288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b="1" dirty="0">
                  <a:latin typeface="方正黑体简体" panose="03000509000000000000" pitchFamily="65" charset="-122"/>
                  <a:ea typeface="方正黑体简体" panose="03000509000000000000" pitchFamily="65" charset="-122"/>
                  <a:sym typeface="Noto Serif CJK SC" panose="02020400000000000000" pitchFamily="18" charset="-122"/>
                </a:rPr>
                <a:t>2019020800238</a:t>
              </a:r>
            </a:p>
          </p:txBody>
        </p:sp>
      </p:grpSp>
      <p:grpSp>
        <p:nvGrpSpPr>
          <p:cNvPr id="4" name="Group 22"/>
          <p:cNvGrpSpPr>
            <a:grpSpLocks noChangeAspect="1"/>
          </p:cNvGrpSpPr>
          <p:nvPr/>
        </p:nvGrpSpPr>
        <p:grpSpPr>
          <a:xfrm>
            <a:off x="884365" y="4245324"/>
            <a:ext cx="2907807" cy="1517417"/>
            <a:chOff x="642909" y="3214693"/>
            <a:chExt cx="2040309" cy="1064590"/>
          </a:xfrm>
        </p:grpSpPr>
        <p:sp>
          <p:nvSpPr>
            <p:cNvPr id="33" name="Rectangle 90"/>
            <p:cNvSpPr/>
            <p:nvPr/>
          </p:nvSpPr>
          <p:spPr>
            <a:xfrm>
              <a:off x="642909" y="3561046"/>
              <a:ext cx="2040309" cy="7182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设计思路、框架结构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制作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</p:txBody>
        </p:sp>
        <p:sp>
          <p:nvSpPr>
            <p:cNvPr id="34" name="Rectangle 91"/>
            <p:cNvSpPr/>
            <p:nvPr/>
          </p:nvSpPr>
          <p:spPr>
            <a:xfrm>
              <a:off x="642910" y="3214693"/>
              <a:ext cx="1928826" cy="288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b="1" dirty="0">
                  <a:latin typeface="方正黑体简体" panose="03000509000000000000" pitchFamily="65" charset="-122"/>
                  <a:ea typeface="方正黑体简体" panose="03000509000000000000" pitchFamily="65" charset="-122"/>
                  <a:sym typeface="Noto Serif CJK SC" panose="02020400000000000000" pitchFamily="18" charset="-122"/>
                </a:rPr>
                <a:t>2019020800239</a:t>
              </a:r>
            </a:p>
          </p:txBody>
        </p:sp>
      </p:grpSp>
      <p:grpSp>
        <p:nvGrpSpPr>
          <p:cNvPr id="5" name="Group 23"/>
          <p:cNvGrpSpPr>
            <a:grpSpLocks noChangeAspect="1"/>
          </p:cNvGrpSpPr>
          <p:nvPr/>
        </p:nvGrpSpPr>
        <p:grpSpPr>
          <a:xfrm>
            <a:off x="7930485" y="4377993"/>
            <a:ext cx="2969809" cy="1194252"/>
            <a:chOff x="6202916" y="3214693"/>
            <a:chExt cx="2083813" cy="837866"/>
          </a:xfrm>
        </p:grpSpPr>
        <p:sp>
          <p:nvSpPr>
            <p:cNvPr id="36" name="Rectangle 92"/>
            <p:cNvSpPr/>
            <p:nvPr/>
          </p:nvSpPr>
          <p:spPr>
            <a:xfrm>
              <a:off x="6215074" y="3561047"/>
              <a:ext cx="2071655" cy="49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设计思路、框架结构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制作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</p:txBody>
        </p:sp>
        <p:sp>
          <p:nvSpPr>
            <p:cNvPr id="37" name="Rectangle 93"/>
            <p:cNvSpPr/>
            <p:nvPr/>
          </p:nvSpPr>
          <p:spPr>
            <a:xfrm>
              <a:off x="6202916" y="3214693"/>
              <a:ext cx="1928826" cy="288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b="1" dirty="0">
                  <a:latin typeface="方正黑体简体" panose="03000509000000000000" pitchFamily="65" charset="-122"/>
                  <a:ea typeface="方正黑体简体" panose="03000509000000000000" pitchFamily="65" charset="-122"/>
                  <a:sym typeface="Noto Serif CJK SC" panose="02020400000000000000" pitchFamily="18" charset="-122"/>
                </a:rPr>
                <a:t>2019020800185</a:t>
              </a:r>
            </a:p>
          </p:txBody>
        </p:sp>
      </p:grpSp>
      <p:grpSp>
        <p:nvGrpSpPr>
          <p:cNvPr id="6" name="Group 24"/>
          <p:cNvGrpSpPr>
            <a:grpSpLocks noChangeAspect="1"/>
          </p:cNvGrpSpPr>
          <p:nvPr/>
        </p:nvGrpSpPr>
        <p:grpSpPr>
          <a:xfrm>
            <a:off x="7829893" y="1909502"/>
            <a:ext cx="2969809" cy="1117869"/>
            <a:chOff x="6202916" y="1778920"/>
            <a:chExt cx="2083813" cy="784277"/>
          </a:xfrm>
        </p:grpSpPr>
        <p:sp>
          <p:nvSpPr>
            <p:cNvPr id="40" name="Rectangle 94"/>
            <p:cNvSpPr/>
            <p:nvPr/>
          </p:nvSpPr>
          <p:spPr>
            <a:xfrm>
              <a:off x="6215074" y="2071685"/>
              <a:ext cx="2071655" cy="491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设计思路、框架结构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  <a:sym typeface="+mn-lt"/>
                </a:rPr>
                <a:t>制作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lt"/>
              </a:endParaRPr>
            </a:p>
          </p:txBody>
        </p:sp>
        <p:sp>
          <p:nvSpPr>
            <p:cNvPr id="41" name="Rectangle 95"/>
            <p:cNvSpPr/>
            <p:nvPr/>
          </p:nvSpPr>
          <p:spPr>
            <a:xfrm>
              <a:off x="6202916" y="1778920"/>
              <a:ext cx="1928826" cy="288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b="1" dirty="0">
                  <a:latin typeface="方正黑体简体" panose="03000509000000000000" pitchFamily="65" charset="-122"/>
                  <a:ea typeface="方正黑体简体" panose="03000509000000000000" pitchFamily="65" charset="-122"/>
                  <a:sym typeface="Noto Serif CJK SC" panose="02020400000000000000" pitchFamily="18" charset="-122"/>
                </a:rPr>
                <a:t>2019020800234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7E70AF-F630-4B50-BB78-D22903F3B346}"/>
              </a:ext>
            </a:extLst>
          </p:cNvPr>
          <p:cNvGrpSpPr/>
          <p:nvPr/>
        </p:nvGrpSpPr>
        <p:grpSpPr>
          <a:xfrm>
            <a:off x="3554469" y="1741949"/>
            <a:ext cx="4354244" cy="4354244"/>
            <a:chOff x="3908643" y="1708610"/>
            <a:chExt cx="4354244" cy="435424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箭头: 十字 7">
              <a:extLst>
                <a:ext uri="{FF2B5EF4-FFF2-40B4-BE49-F238E27FC236}">
                  <a16:creationId xmlns:a16="http://schemas.microsoft.com/office/drawing/2014/main" id="{FE3DA8CE-7A2E-4B7A-AF49-9CFEEE5F8486}"/>
                </a:ext>
              </a:extLst>
            </p:cNvPr>
            <p:cNvSpPr/>
            <p:nvPr/>
          </p:nvSpPr>
          <p:spPr>
            <a:xfrm>
              <a:off x="3908643" y="1708610"/>
              <a:ext cx="4354244" cy="4354244"/>
            </a:xfrm>
            <a:prstGeom prst="quadArrow">
              <a:avLst>
                <a:gd name="adj1" fmla="val 2000"/>
                <a:gd name="adj2" fmla="val 4000"/>
                <a:gd name="adj3" fmla="val 5000"/>
              </a:avLst>
            </a:prstGeom>
            <a:grpFill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74BB65C-7461-491C-AE8C-7D4D0350E5FE}"/>
                </a:ext>
              </a:extLst>
            </p:cNvPr>
            <p:cNvSpPr/>
            <p:nvPr/>
          </p:nvSpPr>
          <p:spPr>
            <a:xfrm>
              <a:off x="4191669" y="1910559"/>
              <a:ext cx="1741697" cy="1741697"/>
            </a:xfrm>
            <a:custGeom>
              <a:avLst/>
              <a:gdLst>
                <a:gd name="connsiteX0" fmla="*/ 0 w 1741697"/>
                <a:gd name="connsiteY0" fmla="*/ 870849 h 1741697"/>
                <a:gd name="connsiteX1" fmla="*/ 870849 w 1741697"/>
                <a:gd name="connsiteY1" fmla="*/ 0 h 1741697"/>
                <a:gd name="connsiteX2" fmla="*/ 1741698 w 1741697"/>
                <a:gd name="connsiteY2" fmla="*/ 870849 h 1741697"/>
                <a:gd name="connsiteX3" fmla="*/ 870849 w 1741697"/>
                <a:gd name="connsiteY3" fmla="*/ 1741698 h 1741697"/>
                <a:gd name="connsiteX4" fmla="*/ 0 w 1741697"/>
                <a:gd name="connsiteY4" fmla="*/ 870849 h 174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697" h="1741697">
                  <a:moveTo>
                    <a:pt x="0" y="870849"/>
                  </a:moveTo>
                  <a:cubicBezTo>
                    <a:pt x="0" y="389892"/>
                    <a:pt x="389892" y="0"/>
                    <a:pt x="870849" y="0"/>
                  </a:cubicBezTo>
                  <a:cubicBezTo>
                    <a:pt x="1351806" y="0"/>
                    <a:pt x="1741698" y="389892"/>
                    <a:pt x="1741698" y="870849"/>
                  </a:cubicBezTo>
                  <a:cubicBezTo>
                    <a:pt x="1741698" y="1351806"/>
                    <a:pt x="1351806" y="1741698"/>
                    <a:pt x="870849" y="1741698"/>
                  </a:cubicBezTo>
                  <a:cubicBezTo>
                    <a:pt x="389892" y="1741698"/>
                    <a:pt x="0" y="1351806"/>
                    <a:pt x="0" y="8708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166" tIns="293166" rIns="293166" bIns="29316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rPr>
                <a:t> </a:t>
              </a: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8F4C65B-58DC-4691-A367-1E0E158902D6}"/>
                </a:ext>
              </a:extLst>
            </p:cNvPr>
            <p:cNvSpPr/>
            <p:nvPr/>
          </p:nvSpPr>
          <p:spPr>
            <a:xfrm>
              <a:off x="6238164" y="1991635"/>
              <a:ext cx="1741697" cy="1741697"/>
            </a:xfrm>
            <a:custGeom>
              <a:avLst/>
              <a:gdLst>
                <a:gd name="connsiteX0" fmla="*/ 0 w 1741697"/>
                <a:gd name="connsiteY0" fmla="*/ 870849 h 1741697"/>
                <a:gd name="connsiteX1" fmla="*/ 870849 w 1741697"/>
                <a:gd name="connsiteY1" fmla="*/ 0 h 1741697"/>
                <a:gd name="connsiteX2" fmla="*/ 1741698 w 1741697"/>
                <a:gd name="connsiteY2" fmla="*/ 870849 h 1741697"/>
                <a:gd name="connsiteX3" fmla="*/ 870849 w 1741697"/>
                <a:gd name="connsiteY3" fmla="*/ 1741698 h 1741697"/>
                <a:gd name="connsiteX4" fmla="*/ 0 w 1741697"/>
                <a:gd name="connsiteY4" fmla="*/ 870849 h 174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697" h="1741697">
                  <a:moveTo>
                    <a:pt x="0" y="870849"/>
                  </a:moveTo>
                  <a:cubicBezTo>
                    <a:pt x="0" y="389892"/>
                    <a:pt x="389892" y="0"/>
                    <a:pt x="870849" y="0"/>
                  </a:cubicBezTo>
                  <a:cubicBezTo>
                    <a:pt x="1351806" y="0"/>
                    <a:pt x="1741698" y="389892"/>
                    <a:pt x="1741698" y="870849"/>
                  </a:cubicBezTo>
                  <a:cubicBezTo>
                    <a:pt x="1741698" y="1351806"/>
                    <a:pt x="1351806" y="1741698"/>
                    <a:pt x="870849" y="1741698"/>
                  </a:cubicBezTo>
                  <a:cubicBezTo>
                    <a:pt x="389892" y="1741698"/>
                    <a:pt x="0" y="1351806"/>
                    <a:pt x="0" y="8708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166" tIns="293166" rIns="293166" bIns="29316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rPr>
                <a:t> 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D11C38BF-7EA4-4AD2-A887-159023C01906}"/>
                </a:ext>
              </a:extLst>
            </p:cNvPr>
            <p:cNvSpPr/>
            <p:nvPr/>
          </p:nvSpPr>
          <p:spPr>
            <a:xfrm>
              <a:off x="4191669" y="3957054"/>
              <a:ext cx="1741697" cy="1741697"/>
            </a:xfrm>
            <a:custGeom>
              <a:avLst/>
              <a:gdLst>
                <a:gd name="connsiteX0" fmla="*/ 0 w 1741697"/>
                <a:gd name="connsiteY0" fmla="*/ 870849 h 1741697"/>
                <a:gd name="connsiteX1" fmla="*/ 870849 w 1741697"/>
                <a:gd name="connsiteY1" fmla="*/ 0 h 1741697"/>
                <a:gd name="connsiteX2" fmla="*/ 1741698 w 1741697"/>
                <a:gd name="connsiteY2" fmla="*/ 870849 h 1741697"/>
                <a:gd name="connsiteX3" fmla="*/ 870849 w 1741697"/>
                <a:gd name="connsiteY3" fmla="*/ 1741698 h 1741697"/>
                <a:gd name="connsiteX4" fmla="*/ 0 w 1741697"/>
                <a:gd name="connsiteY4" fmla="*/ 870849 h 174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697" h="1741697">
                  <a:moveTo>
                    <a:pt x="0" y="870849"/>
                  </a:moveTo>
                  <a:cubicBezTo>
                    <a:pt x="0" y="389892"/>
                    <a:pt x="389892" y="0"/>
                    <a:pt x="870849" y="0"/>
                  </a:cubicBezTo>
                  <a:cubicBezTo>
                    <a:pt x="1351806" y="0"/>
                    <a:pt x="1741698" y="389892"/>
                    <a:pt x="1741698" y="870849"/>
                  </a:cubicBezTo>
                  <a:cubicBezTo>
                    <a:pt x="1741698" y="1351806"/>
                    <a:pt x="1351806" y="1741698"/>
                    <a:pt x="870849" y="1741698"/>
                  </a:cubicBezTo>
                  <a:cubicBezTo>
                    <a:pt x="389892" y="1741698"/>
                    <a:pt x="0" y="1351806"/>
                    <a:pt x="0" y="8708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166" tIns="293166" rIns="293166" bIns="29316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rPr>
                <a:t> </a:t>
              </a: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286FA7E-0717-49C5-8B54-8479C515ABB8}"/>
                </a:ext>
              </a:extLst>
            </p:cNvPr>
            <p:cNvSpPr/>
            <p:nvPr/>
          </p:nvSpPr>
          <p:spPr>
            <a:xfrm>
              <a:off x="6238164" y="3957054"/>
              <a:ext cx="1741697" cy="1741697"/>
            </a:xfrm>
            <a:custGeom>
              <a:avLst/>
              <a:gdLst>
                <a:gd name="connsiteX0" fmla="*/ 0 w 1741697"/>
                <a:gd name="connsiteY0" fmla="*/ 870849 h 1741697"/>
                <a:gd name="connsiteX1" fmla="*/ 870849 w 1741697"/>
                <a:gd name="connsiteY1" fmla="*/ 0 h 1741697"/>
                <a:gd name="connsiteX2" fmla="*/ 1741698 w 1741697"/>
                <a:gd name="connsiteY2" fmla="*/ 870849 h 1741697"/>
                <a:gd name="connsiteX3" fmla="*/ 870849 w 1741697"/>
                <a:gd name="connsiteY3" fmla="*/ 1741698 h 1741697"/>
                <a:gd name="connsiteX4" fmla="*/ 0 w 1741697"/>
                <a:gd name="connsiteY4" fmla="*/ 870849 h 174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697" h="1741697">
                  <a:moveTo>
                    <a:pt x="0" y="870849"/>
                  </a:moveTo>
                  <a:cubicBezTo>
                    <a:pt x="0" y="389892"/>
                    <a:pt x="389892" y="0"/>
                    <a:pt x="870849" y="0"/>
                  </a:cubicBezTo>
                  <a:cubicBezTo>
                    <a:pt x="1351806" y="0"/>
                    <a:pt x="1741698" y="389892"/>
                    <a:pt x="1741698" y="870849"/>
                  </a:cubicBezTo>
                  <a:cubicBezTo>
                    <a:pt x="1741698" y="1351806"/>
                    <a:pt x="1351806" y="1741698"/>
                    <a:pt x="870849" y="1741698"/>
                  </a:cubicBezTo>
                  <a:cubicBezTo>
                    <a:pt x="389892" y="1741698"/>
                    <a:pt x="0" y="1351806"/>
                    <a:pt x="0" y="8708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3166" tIns="293166" rIns="293166" bIns="293166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latin typeface="Noto Serif CJK SC" panose="02020400000000000000" pitchFamily="18" charset="-122"/>
                  <a:ea typeface="FZHei-B01S" panose="02010601030101010101" pitchFamily="2" charset="-122"/>
                  <a:sym typeface="Noto Serif CJK SC" panose="02020400000000000000" pitchFamily="18" charset="-122"/>
                </a:rPr>
                <a:t> </a:t>
              </a:r>
            </a:p>
          </p:txBody>
        </p:sp>
      </p:grpSp>
      <p:sp>
        <p:nvSpPr>
          <p:cNvPr id="45" name="Rectangle 17"/>
          <p:cNvSpPr/>
          <p:nvPr/>
        </p:nvSpPr>
        <p:spPr>
          <a:xfrm>
            <a:off x="3979079" y="2548174"/>
            <a:ext cx="1323175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Open Sans" panose="020B0606030504020204" pitchFamily="34" charset="0"/>
                <a:sym typeface="Noto Serif CJK SC" panose="02020400000000000000" pitchFamily="18" charset="-122"/>
              </a:rPr>
              <a:t>王烨雯</a:t>
            </a:r>
            <a:endParaRPr lang="en-US" sz="24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Open Sans" panose="020B0606030504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46" name="Rectangle 18"/>
          <p:cNvSpPr/>
          <p:nvPr/>
        </p:nvSpPr>
        <p:spPr>
          <a:xfrm>
            <a:off x="6119419" y="2603794"/>
            <a:ext cx="123741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Open Sans" panose="020B0606030504020204" pitchFamily="34" charset="0"/>
                <a:sym typeface="Noto Serif CJK SC" panose="02020400000000000000" pitchFamily="18" charset="-122"/>
              </a:rPr>
              <a:t>王欣妤</a:t>
            </a:r>
            <a:endParaRPr lang="en-US" sz="24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Open Sans" panose="020B0606030504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47" name="Rectangle 19"/>
          <p:cNvSpPr/>
          <p:nvPr/>
        </p:nvSpPr>
        <p:spPr>
          <a:xfrm>
            <a:off x="4144112" y="4614245"/>
            <a:ext cx="112846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Open Sans" panose="020B0606030504020204" pitchFamily="34" charset="0"/>
                <a:sym typeface="Noto Serif CJK SC" panose="02020400000000000000" pitchFamily="18" charset="-122"/>
              </a:rPr>
              <a:t>王依诺</a:t>
            </a:r>
            <a:endParaRPr lang="en-US" sz="24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Open Sans" panose="020B0606030504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48" name="Rectangle 20"/>
          <p:cNvSpPr/>
          <p:nvPr/>
        </p:nvSpPr>
        <p:spPr>
          <a:xfrm>
            <a:off x="6163807" y="4656205"/>
            <a:ext cx="119302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Open Sans" panose="020B0606030504020204" pitchFamily="34" charset="0"/>
                <a:sym typeface="Noto Serif CJK SC" panose="02020400000000000000" pitchFamily="18" charset="-122"/>
              </a:rPr>
              <a:t>沈雅雯</a:t>
            </a:r>
            <a:endParaRPr lang="en-US" sz="2400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Open Sans" panose="020B0606030504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76459A1-0F47-4F10-B23D-B65852540638}"/>
              </a:ext>
            </a:extLst>
          </p:cNvPr>
          <p:cNvSpPr txBox="1"/>
          <p:nvPr/>
        </p:nvSpPr>
        <p:spPr>
          <a:xfrm>
            <a:off x="-394531" y="288212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Noto Serif CJK SC" panose="02020400000000000000" pitchFamily="18" charset="-122"/>
              </a:rPr>
              <a:t>小组分工</a:t>
            </a:r>
          </a:p>
        </p:txBody>
      </p:sp>
    </p:spTree>
    <p:extLst>
      <p:ext uri="{BB962C8B-B14F-4D97-AF65-F5344CB8AC3E}">
        <p14:creationId xmlns:p14="http://schemas.microsoft.com/office/powerpoint/2010/main" val="25381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五边形 31"/>
          <p:cNvSpPr/>
          <p:nvPr/>
        </p:nvSpPr>
        <p:spPr>
          <a:xfrm>
            <a:off x="8452" y="0"/>
            <a:ext cx="8210550" cy="6858000"/>
          </a:xfrm>
          <a:prstGeom prst="homePlate">
            <a:avLst/>
          </a:prstGeom>
          <a:solidFill>
            <a:schemeClr val="accent1">
              <a:lumMod val="60000"/>
              <a:lumOff val="4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 rot="2534807">
            <a:off x="10154438" y="-638921"/>
            <a:ext cx="1630179" cy="1151538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4" name="平行四边形 33"/>
          <p:cNvSpPr/>
          <p:nvPr/>
        </p:nvSpPr>
        <p:spPr>
          <a:xfrm rot="18808335">
            <a:off x="10239963" y="-4139561"/>
            <a:ext cx="1528591" cy="1151538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332496" y="3064034"/>
            <a:ext cx="6610505" cy="972562"/>
          </a:xfrm>
          <a:prstGeom prst="rect">
            <a:avLst/>
          </a:prstGeom>
          <a:noFill/>
        </p:spPr>
        <p:txBody>
          <a:bodyPr wrap="none" lIns="48757" tIns="24378" rIns="48757" bIns="24378">
            <a:spAutoFit/>
          </a:bodyPr>
          <a:lstStyle/>
          <a:p>
            <a:r>
              <a:rPr lang="zh-CN" altLang="en-US" sz="6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感谢观看 </a:t>
            </a:r>
            <a:r>
              <a:rPr lang="en-US" altLang="zh-CN" sz="60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THANKS</a:t>
            </a:r>
            <a:endParaRPr lang="zh-CN" altLang="en-US" sz="6000" b="1" spc="213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496" y="4544572"/>
            <a:ext cx="4212016" cy="568157"/>
          </a:xfrm>
          <a:prstGeom prst="rect">
            <a:avLst/>
          </a:prstGeom>
        </p:spPr>
        <p:txBody>
          <a:bodyPr wrap="square" lIns="48757" tIns="24378" rIns="48757" bIns="2437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8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Each day is a new beginning Seize new opportunities from now on Each day is a new beginning Seize new opportunities from now on Each day is a new beginning Seize new opportunities from now on</a:t>
            </a:r>
            <a:r>
              <a:rPr lang="zh-CN" altLang="en-US" sz="78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。</a:t>
            </a:r>
            <a:endParaRPr lang="en-US" altLang="zh-CN" sz="780" b="1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2496" y="4233107"/>
            <a:ext cx="4212016" cy="266065"/>
          </a:xfrm>
          <a:prstGeom prst="rect">
            <a:avLst/>
          </a:prstGeom>
        </p:spPr>
        <p:txBody>
          <a:bodyPr wrap="square" lIns="48757" tIns="24378" rIns="48757" bIns="24378">
            <a:spAutoFit/>
          </a:bodyPr>
          <a:lstStyle/>
          <a:p>
            <a:r>
              <a:rPr lang="en-US" altLang="zh-CN" sz="1415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Android</a:t>
            </a:r>
            <a:r>
              <a:rPr lang="zh-CN" altLang="en-US" sz="1415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期末大作业答辩</a:t>
            </a:r>
            <a:r>
              <a:rPr lang="en-US" altLang="zh-CN" sz="1415" b="1" spc="427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ppt</a:t>
            </a:r>
            <a:endParaRPr lang="en-US" altLang="zh-CN" sz="1420" b="1" spc="427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  <p:sp>
        <p:nvSpPr>
          <p:cNvPr id="39" name="TextBox 10"/>
          <p:cNvSpPr txBox="1"/>
          <p:nvPr/>
        </p:nvSpPr>
        <p:spPr>
          <a:xfrm>
            <a:off x="332496" y="1357496"/>
            <a:ext cx="2990540" cy="1403449"/>
          </a:xfrm>
          <a:prstGeom prst="rect">
            <a:avLst/>
          </a:prstGeom>
          <a:noFill/>
        </p:spPr>
        <p:txBody>
          <a:bodyPr wrap="none" lIns="48757" tIns="24378" rIns="48757" bIns="24378">
            <a:spAutoFit/>
          </a:bodyPr>
          <a:lstStyle/>
          <a:p>
            <a:r>
              <a:rPr lang="en-US" altLang="zh-CN" sz="8800" b="1" spc="213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Arial" panose="020B0604020202020204" pitchFamily="34" charset="0"/>
                <a:sym typeface="Noto Serif CJK SC" panose="02020400000000000000" pitchFamily="18" charset="-122"/>
              </a:rPr>
              <a:t>2021</a:t>
            </a:r>
            <a:endParaRPr lang="zh-CN" altLang="en-US" sz="8800" b="1" spc="213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Arial" panose="020B0604020202020204" pitchFamily="34" charset="0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2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4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5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7" grpId="0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601"/>
                                </p:stCondLst>
                                <p:childTnLst>
                                  <p:par>
                                    <p:cTn id="1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29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1"/>
                    </p:tgtEl>
                  </p:cMediaNode>
                </p:audio>
              </p:childTnLst>
            </p:cTn>
          </p:par>
        </p:tnLst>
        <p:bldLst>
          <p:bldP spid="35" grpId="0"/>
          <p:bldP spid="36" grpId="0"/>
          <p:bldP spid="37" grpId="0"/>
          <p:bldP spid="3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pic>
        <p:nvPicPr>
          <p:cNvPr id="25" name="图片占位符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" y="1888121"/>
            <a:ext cx="12177757" cy="29037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243" y="1888121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3485153" y="2483379"/>
            <a:ext cx="1779270" cy="10541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255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概述</a:t>
            </a:r>
          </a:p>
        </p:txBody>
      </p:sp>
      <p:sp>
        <p:nvSpPr>
          <p:cNvPr id="45" name="文本框 17"/>
          <p:cNvSpPr txBox="1"/>
          <p:nvPr/>
        </p:nvSpPr>
        <p:spPr>
          <a:xfrm>
            <a:off x="3485152" y="3561625"/>
            <a:ext cx="7676605" cy="414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APP</a:t>
            </a:r>
            <a:r>
              <a:rPr lang="zh-CN" altLang="en-US" sz="140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介绍</a:t>
            </a:r>
          </a:p>
        </p:txBody>
      </p:sp>
      <p:sp>
        <p:nvSpPr>
          <p:cNvPr id="3" name="箭头: 五边形 2"/>
          <p:cNvSpPr/>
          <p:nvPr/>
        </p:nvSpPr>
        <p:spPr>
          <a:xfrm>
            <a:off x="14241" y="1888121"/>
            <a:ext cx="3470911" cy="2903718"/>
          </a:xfrm>
          <a:prstGeom prst="homePlate">
            <a:avLst>
              <a:gd name="adj" fmla="val 56115"/>
            </a:avLst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8019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4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Freeform: Shape 3"/>
          <p:cNvSpPr/>
          <p:nvPr>
            <p:custDataLst>
              <p:tags r:id="rId1"/>
            </p:custDataLst>
          </p:nvPr>
        </p:nvSpPr>
        <p:spPr bwMode="auto">
          <a:xfrm>
            <a:off x="6951979" y="3049811"/>
            <a:ext cx="411751" cy="830385"/>
          </a:xfrm>
          <a:custGeom>
            <a:avLst/>
            <a:gdLst>
              <a:gd name="T0" fmla="*/ 88 w 104"/>
              <a:gd name="T1" fmla="*/ 0 h 210"/>
              <a:gd name="T2" fmla="*/ 0 w 104"/>
              <a:gd name="T3" fmla="*/ 208 h 210"/>
              <a:gd name="T4" fmla="*/ 20 w 104"/>
              <a:gd name="T5" fmla="*/ 210 h 210"/>
              <a:gd name="T6" fmla="*/ 104 w 104"/>
              <a:gd name="T7" fmla="*/ 13 h 210"/>
              <a:gd name="T8" fmla="*/ 88 w 104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88" y="0"/>
                </a:moveTo>
                <a:cubicBezTo>
                  <a:pt x="46" y="62"/>
                  <a:pt x="16" y="133"/>
                  <a:pt x="0" y="208"/>
                </a:cubicBezTo>
                <a:cubicBezTo>
                  <a:pt x="7" y="208"/>
                  <a:pt x="14" y="209"/>
                  <a:pt x="20" y="210"/>
                </a:cubicBezTo>
                <a:cubicBezTo>
                  <a:pt x="35" y="139"/>
                  <a:pt x="64" y="72"/>
                  <a:pt x="104" y="13"/>
                </a:cubicBezTo>
                <a:cubicBezTo>
                  <a:pt x="98" y="9"/>
                  <a:pt x="93" y="5"/>
                  <a:pt x="8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千图PPT彼岸天：ID 8661124Freeform: Shape 4"/>
          <p:cNvSpPr/>
          <p:nvPr>
            <p:custDataLst>
              <p:tags r:id="rId2"/>
            </p:custDataLst>
          </p:nvPr>
        </p:nvSpPr>
        <p:spPr bwMode="auto">
          <a:xfrm>
            <a:off x="10997803" y="3049811"/>
            <a:ext cx="410083" cy="830385"/>
          </a:xfrm>
          <a:custGeom>
            <a:avLst/>
            <a:gdLst>
              <a:gd name="T0" fmla="*/ 104 w 104"/>
              <a:gd name="T1" fmla="*/ 208 h 210"/>
              <a:gd name="T2" fmla="*/ 16 w 104"/>
              <a:gd name="T3" fmla="*/ 0 h 210"/>
              <a:gd name="T4" fmla="*/ 0 w 104"/>
              <a:gd name="T5" fmla="*/ 13 h 210"/>
              <a:gd name="T6" fmla="*/ 84 w 104"/>
              <a:gd name="T7" fmla="*/ 210 h 210"/>
              <a:gd name="T8" fmla="*/ 104 w 104"/>
              <a:gd name="T9" fmla="*/ 20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104" y="208"/>
                </a:moveTo>
                <a:cubicBezTo>
                  <a:pt x="88" y="133"/>
                  <a:pt x="58" y="62"/>
                  <a:pt x="16" y="0"/>
                </a:cubicBezTo>
                <a:cubicBezTo>
                  <a:pt x="11" y="5"/>
                  <a:pt x="6" y="9"/>
                  <a:pt x="0" y="13"/>
                </a:cubicBezTo>
                <a:cubicBezTo>
                  <a:pt x="40" y="72"/>
                  <a:pt x="69" y="139"/>
                  <a:pt x="84" y="210"/>
                </a:cubicBezTo>
                <a:cubicBezTo>
                  <a:pt x="90" y="209"/>
                  <a:pt x="97" y="208"/>
                  <a:pt x="104" y="2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千图PPT彼岸天：ID 8661124Freeform: Shape 5"/>
          <p:cNvSpPr/>
          <p:nvPr>
            <p:custDataLst>
              <p:tags r:id="rId3"/>
            </p:custDataLst>
          </p:nvPr>
        </p:nvSpPr>
        <p:spPr bwMode="auto">
          <a:xfrm>
            <a:off x="9615855" y="2097703"/>
            <a:ext cx="813499" cy="395183"/>
          </a:xfrm>
          <a:custGeom>
            <a:avLst/>
            <a:gdLst>
              <a:gd name="T0" fmla="*/ 194 w 206"/>
              <a:gd name="T1" fmla="*/ 100 h 100"/>
              <a:gd name="T2" fmla="*/ 206 w 206"/>
              <a:gd name="T3" fmla="*/ 84 h 100"/>
              <a:gd name="T4" fmla="*/ 1 w 206"/>
              <a:gd name="T5" fmla="*/ 0 h 100"/>
              <a:gd name="T6" fmla="*/ 1 w 206"/>
              <a:gd name="T7" fmla="*/ 1 h 100"/>
              <a:gd name="T8" fmla="*/ 0 w 206"/>
              <a:gd name="T9" fmla="*/ 20 h 100"/>
              <a:gd name="T10" fmla="*/ 194 w 206"/>
              <a:gd name="T11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" h="100">
                <a:moveTo>
                  <a:pt x="194" y="100"/>
                </a:moveTo>
                <a:cubicBezTo>
                  <a:pt x="197" y="94"/>
                  <a:pt x="202" y="89"/>
                  <a:pt x="206" y="84"/>
                </a:cubicBezTo>
                <a:cubicBezTo>
                  <a:pt x="145" y="44"/>
                  <a:pt x="76" y="15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8"/>
                  <a:pt x="1" y="14"/>
                  <a:pt x="0" y="20"/>
                </a:cubicBezTo>
                <a:cubicBezTo>
                  <a:pt x="70" y="34"/>
                  <a:pt x="136" y="62"/>
                  <a:pt x="194" y="1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千图PPT彼岸天：ID 8661124Freeform: Shape 6"/>
          <p:cNvSpPr/>
          <p:nvPr>
            <p:custDataLst>
              <p:tags r:id="rId4"/>
            </p:custDataLst>
          </p:nvPr>
        </p:nvSpPr>
        <p:spPr bwMode="auto">
          <a:xfrm>
            <a:off x="7927177" y="2097703"/>
            <a:ext cx="816833" cy="395183"/>
          </a:xfrm>
          <a:custGeom>
            <a:avLst/>
            <a:gdLst>
              <a:gd name="T0" fmla="*/ 205 w 207"/>
              <a:gd name="T1" fmla="*/ 1 h 100"/>
              <a:gd name="T2" fmla="*/ 205 w 207"/>
              <a:gd name="T3" fmla="*/ 0 h 100"/>
              <a:gd name="T4" fmla="*/ 0 w 207"/>
              <a:gd name="T5" fmla="*/ 84 h 100"/>
              <a:gd name="T6" fmla="*/ 13 w 207"/>
              <a:gd name="T7" fmla="*/ 100 h 100"/>
              <a:gd name="T8" fmla="*/ 207 w 207"/>
              <a:gd name="T9" fmla="*/ 20 h 100"/>
              <a:gd name="T10" fmla="*/ 205 w 207"/>
              <a:gd name="T11" fmla="*/ 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7" h="100">
                <a:moveTo>
                  <a:pt x="205" y="1"/>
                </a:moveTo>
                <a:cubicBezTo>
                  <a:pt x="205" y="1"/>
                  <a:pt x="205" y="0"/>
                  <a:pt x="205" y="0"/>
                </a:cubicBezTo>
                <a:cubicBezTo>
                  <a:pt x="131" y="15"/>
                  <a:pt x="62" y="44"/>
                  <a:pt x="0" y="84"/>
                </a:cubicBezTo>
                <a:cubicBezTo>
                  <a:pt x="5" y="89"/>
                  <a:pt x="9" y="94"/>
                  <a:pt x="13" y="100"/>
                </a:cubicBezTo>
                <a:cubicBezTo>
                  <a:pt x="71" y="62"/>
                  <a:pt x="137" y="34"/>
                  <a:pt x="207" y="20"/>
                </a:cubicBezTo>
                <a:cubicBezTo>
                  <a:pt x="206" y="14"/>
                  <a:pt x="205" y="8"/>
                  <a:pt x="205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千图PPT彼岸天：ID 8661124Freeform: Shape 8"/>
          <p:cNvSpPr/>
          <p:nvPr>
            <p:custDataLst>
              <p:tags r:id="rId5"/>
            </p:custDataLst>
          </p:nvPr>
        </p:nvSpPr>
        <p:spPr bwMode="auto">
          <a:xfrm>
            <a:off x="8760681" y="1684178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千图PPT彼岸天：ID 8661124Freeform: Shape 10"/>
          <p:cNvSpPr/>
          <p:nvPr>
            <p:custDataLst>
              <p:tags r:id="rId6"/>
            </p:custDataLst>
          </p:nvPr>
        </p:nvSpPr>
        <p:spPr bwMode="auto">
          <a:xfrm>
            <a:off x="9056192" y="1916522"/>
            <a:ext cx="251693" cy="360658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20 w 88"/>
              <a:gd name="T5" fmla="*/ 92 h 128"/>
              <a:gd name="T6" fmla="*/ 44 w 88"/>
              <a:gd name="T7" fmla="*/ 128 h 128"/>
              <a:gd name="T8" fmla="*/ 68 w 88"/>
              <a:gd name="T9" fmla="*/ 92 h 128"/>
              <a:gd name="T10" fmla="*/ 88 w 88"/>
              <a:gd name="T11" fmla="*/ 44 h 128"/>
              <a:gd name="T12" fmla="*/ 44 w 88"/>
              <a:gd name="T13" fmla="*/ 0 h 128"/>
              <a:gd name="T14" fmla="*/ 54 w 88"/>
              <a:gd name="T15" fmla="*/ 109 h 128"/>
              <a:gd name="T16" fmla="*/ 35 w 88"/>
              <a:gd name="T17" fmla="*/ 111 h 128"/>
              <a:gd name="T18" fmla="*/ 32 w 88"/>
              <a:gd name="T19" fmla="*/ 104 h 128"/>
              <a:gd name="T20" fmla="*/ 32 w 88"/>
              <a:gd name="T21" fmla="*/ 103 h 128"/>
              <a:gd name="T22" fmla="*/ 57 w 88"/>
              <a:gd name="T23" fmla="*/ 100 h 128"/>
              <a:gd name="T24" fmla="*/ 56 w 88"/>
              <a:gd name="T25" fmla="*/ 104 h 128"/>
              <a:gd name="T26" fmla="*/ 54 w 88"/>
              <a:gd name="T27" fmla="*/ 109 h 128"/>
              <a:gd name="T28" fmla="*/ 31 w 88"/>
              <a:gd name="T29" fmla="*/ 100 h 128"/>
              <a:gd name="T30" fmla="*/ 28 w 88"/>
              <a:gd name="T31" fmla="*/ 92 h 128"/>
              <a:gd name="T32" fmla="*/ 60 w 88"/>
              <a:gd name="T33" fmla="*/ 92 h 128"/>
              <a:gd name="T34" fmla="*/ 58 w 88"/>
              <a:gd name="T35" fmla="*/ 96 h 128"/>
              <a:gd name="T36" fmla="*/ 31 w 88"/>
              <a:gd name="T37" fmla="*/ 100 h 128"/>
              <a:gd name="T38" fmla="*/ 44 w 88"/>
              <a:gd name="T39" fmla="*/ 120 h 128"/>
              <a:gd name="T40" fmla="*/ 36 w 88"/>
              <a:gd name="T41" fmla="*/ 115 h 128"/>
              <a:gd name="T42" fmla="*/ 53 w 88"/>
              <a:gd name="T43" fmla="*/ 113 h 128"/>
              <a:gd name="T44" fmla="*/ 44 w 88"/>
              <a:gd name="T45" fmla="*/ 120 h 128"/>
              <a:gd name="T46" fmla="*/ 63 w 88"/>
              <a:gd name="T47" fmla="*/ 84 h 128"/>
              <a:gd name="T48" fmla="*/ 25 w 88"/>
              <a:gd name="T49" fmla="*/ 84 h 128"/>
              <a:gd name="T50" fmla="*/ 19 w 88"/>
              <a:gd name="T51" fmla="*/ 71 h 128"/>
              <a:gd name="T52" fmla="*/ 8 w 88"/>
              <a:gd name="T53" fmla="*/ 44 h 128"/>
              <a:gd name="T54" fmla="*/ 44 w 88"/>
              <a:gd name="T55" fmla="*/ 8 h 128"/>
              <a:gd name="T56" fmla="*/ 80 w 88"/>
              <a:gd name="T57" fmla="*/ 44 h 128"/>
              <a:gd name="T58" fmla="*/ 69 w 88"/>
              <a:gd name="T59" fmla="*/ 71 h 128"/>
              <a:gd name="T60" fmla="*/ 63 w 88"/>
              <a:gd name="T61" fmla="*/ 8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0"/>
                  <a:pt x="15" y="77"/>
                  <a:pt x="20" y="92"/>
                </a:cubicBezTo>
                <a:cubicBezTo>
                  <a:pt x="28" y="115"/>
                  <a:pt x="27" y="128"/>
                  <a:pt x="44" y="128"/>
                </a:cubicBezTo>
                <a:cubicBezTo>
                  <a:pt x="61" y="128"/>
                  <a:pt x="60" y="115"/>
                  <a:pt x="68" y="92"/>
                </a:cubicBezTo>
                <a:cubicBezTo>
                  <a:pt x="73" y="77"/>
                  <a:pt x="88" y="60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54" y="109"/>
                </a:moveTo>
                <a:cubicBezTo>
                  <a:pt x="35" y="111"/>
                  <a:pt x="35" y="111"/>
                  <a:pt x="35" y="111"/>
                </a:cubicBezTo>
                <a:cubicBezTo>
                  <a:pt x="34" y="109"/>
                  <a:pt x="33" y="107"/>
                  <a:pt x="32" y="104"/>
                </a:cubicBezTo>
                <a:cubicBezTo>
                  <a:pt x="32" y="104"/>
                  <a:pt x="32" y="104"/>
                  <a:pt x="32" y="103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7" y="102"/>
                  <a:pt x="56" y="103"/>
                  <a:pt x="56" y="104"/>
                </a:cubicBezTo>
                <a:cubicBezTo>
                  <a:pt x="55" y="106"/>
                  <a:pt x="55" y="107"/>
                  <a:pt x="54" y="109"/>
                </a:cubicBezTo>
                <a:close/>
                <a:moveTo>
                  <a:pt x="31" y="100"/>
                </a:moveTo>
                <a:cubicBezTo>
                  <a:pt x="30" y="97"/>
                  <a:pt x="29" y="95"/>
                  <a:pt x="28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9" y="93"/>
                  <a:pt x="59" y="95"/>
                  <a:pt x="58" y="96"/>
                </a:cubicBezTo>
                <a:lnTo>
                  <a:pt x="31" y="100"/>
                </a:lnTo>
                <a:close/>
                <a:moveTo>
                  <a:pt x="44" y="120"/>
                </a:moveTo>
                <a:cubicBezTo>
                  <a:pt x="40" y="120"/>
                  <a:pt x="38" y="120"/>
                  <a:pt x="36" y="115"/>
                </a:cubicBezTo>
                <a:cubicBezTo>
                  <a:pt x="53" y="113"/>
                  <a:pt x="53" y="113"/>
                  <a:pt x="53" y="113"/>
                </a:cubicBezTo>
                <a:cubicBezTo>
                  <a:pt x="51" y="119"/>
                  <a:pt x="49" y="120"/>
                  <a:pt x="44" y="120"/>
                </a:cubicBezTo>
                <a:close/>
                <a:moveTo>
                  <a:pt x="63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3" y="80"/>
                  <a:pt x="21" y="75"/>
                  <a:pt x="19" y="71"/>
                </a:cubicBezTo>
                <a:cubicBezTo>
                  <a:pt x="13" y="62"/>
                  <a:pt x="8" y="52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cubicBezTo>
                  <a:pt x="80" y="52"/>
                  <a:pt x="75" y="62"/>
                  <a:pt x="69" y="71"/>
                </a:cubicBezTo>
                <a:cubicBezTo>
                  <a:pt x="67" y="75"/>
                  <a:pt x="65" y="80"/>
                  <a:pt x="63" y="8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千图PPT彼岸天：ID 8661124Freeform: Shape 11"/>
          <p:cNvSpPr/>
          <p:nvPr>
            <p:custDataLst>
              <p:tags r:id="rId7"/>
            </p:custDataLst>
          </p:nvPr>
        </p:nvSpPr>
        <p:spPr bwMode="auto">
          <a:xfrm>
            <a:off x="9113554" y="1972728"/>
            <a:ext cx="74922" cy="73771"/>
          </a:xfrm>
          <a:custGeom>
            <a:avLst/>
            <a:gdLst>
              <a:gd name="T0" fmla="*/ 24 w 26"/>
              <a:gd name="T1" fmla="*/ 0 h 26"/>
              <a:gd name="T2" fmla="*/ 0 w 26"/>
              <a:gd name="T3" fmla="*/ 24 h 26"/>
              <a:gd name="T4" fmla="*/ 2 w 26"/>
              <a:gd name="T5" fmla="*/ 26 h 26"/>
              <a:gd name="T6" fmla="*/ 4 w 26"/>
              <a:gd name="T7" fmla="*/ 24 h 26"/>
              <a:gd name="T8" fmla="*/ 24 w 26"/>
              <a:gd name="T9" fmla="*/ 4 h 26"/>
              <a:gd name="T10" fmla="*/ 26 w 26"/>
              <a:gd name="T11" fmla="*/ 2 h 26"/>
              <a:gd name="T12" fmla="*/ 24 w 26"/>
              <a:gd name="T1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26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25"/>
                  <a:pt x="1" y="26"/>
                  <a:pt x="2" y="26"/>
                </a:cubicBezTo>
                <a:cubicBezTo>
                  <a:pt x="3" y="26"/>
                  <a:pt x="4" y="25"/>
                  <a:pt x="4" y="24"/>
                </a:cubicBezTo>
                <a:cubicBezTo>
                  <a:pt x="4" y="13"/>
                  <a:pt x="13" y="4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千图PPT彼岸天：ID 8661124Freeform: Shape 60"/>
          <p:cNvSpPr/>
          <p:nvPr>
            <p:custDataLst>
              <p:tags r:id="rId8"/>
            </p:custDataLst>
          </p:nvPr>
        </p:nvSpPr>
        <p:spPr bwMode="auto">
          <a:xfrm>
            <a:off x="6526893" y="3895204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千图PPT彼岸天：ID 8661124Freeform: Shape 61"/>
          <p:cNvSpPr/>
          <p:nvPr>
            <p:custDataLst>
              <p:tags r:id="rId9"/>
            </p:custDataLst>
          </p:nvPr>
        </p:nvSpPr>
        <p:spPr bwMode="auto">
          <a:xfrm>
            <a:off x="6796583" y="4162433"/>
            <a:ext cx="286636" cy="28671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千图PPT彼岸天：ID 8661124Freeform: Shape 63"/>
          <p:cNvSpPr/>
          <p:nvPr>
            <p:custDataLst>
              <p:tags r:id="rId10"/>
            </p:custDataLst>
          </p:nvPr>
        </p:nvSpPr>
        <p:spPr bwMode="auto">
          <a:xfrm>
            <a:off x="7188694" y="2316137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千图PPT彼岸天：ID 8661124Freeform: Shape 64"/>
          <p:cNvSpPr/>
          <p:nvPr>
            <p:custDataLst>
              <p:tags r:id="rId11"/>
            </p:custDataLst>
          </p:nvPr>
        </p:nvSpPr>
        <p:spPr bwMode="auto">
          <a:xfrm>
            <a:off x="7456844" y="2586358"/>
            <a:ext cx="296882" cy="2957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千图PPT彼岸天：ID 8661124Freeform: Shape 66"/>
          <p:cNvSpPr/>
          <p:nvPr>
            <p:custDataLst>
              <p:tags r:id="rId12"/>
            </p:custDataLst>
          </p:nvPr>
        </p:nvSpPr>
        <p:spPr bwMode="auto">
          <a:xfrm>
            <a:off x="10331001" y="2316137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千图PPT彼岸天：ID 8661124Freeform: Shape 67"/>
          <p:cNvSpPr/>
          <p:nvPr>
            <p:custDataLst>
              <p:tags r:id="rId13"/>
            </p:custDataLst>
          </p:nvPr>
        </p:nvSpPr>
        <p:spPr bwMode="auto">
          <a:xfrm>
            <a:off x="10602014" y="2597307"/>
            <a:ext cx="298016" cy="266366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千图PPT彼岸天：ID 8661124Freeform: Shape 69"/>
          <p:cNvSpPr/>
          <p:nvPr>
            <p:custDataLst>
              <p:tags r:id="rId14"/>
            </p:custDataLst>
          </p:nvPr>
        </p:nvSpPr>
        <p:spPr bwMode="auto">
          <a:xfrm>
            <a:off x="10994469" y="3895204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千图PPT彼岸天：ID 8661124Freeform: Shape 70"/>
          <p:cNvSpPr/>
          <p:nvPr>
            <p:custDataLst>
              <p:tags r:id="rId15"/>
            </p:custDataLst>
          </p:nvPr>
        </p:nvSpPr>
        <p:spPr bwMode="auto">
          <a:xfrm>
            <a:off x="11273117" y="4164842"/>
            <a:ext cx="285368" cy="2843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千图PPT彼岸天：ID 8661124椭圆 1"/>
          <p:cNvSpPr/>
          <p:nvPr>
            <p:custDataLst>
              <p:tags r:id="rId16"/>
            </p:custDataLst>
          </p:nvPr>
        </p:nvSpPr>
        <p:spPr>
          <a:xfrm>
            <a:off x="7617194" y="2787230"/>
            <a:ext cx="3123810" cy="3091344"/>
          </a:xfrm>
          <a:prstGeom prst="ellipse">
            <a:avLst/>
          </a:prstGeom>
          <a:blipFill dpi="0" rotWithShape="1">
            <a:blip r:embed="rId20"/>
            <a:srcRect/>
            <a:stretch>
              <a:fillRect l="-24221" r="-2422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千图PPT彼岸天：ID 8661124文本框 74"/>
          <p:cNvSpPr txBox="1"/>
          <p:nvPr>
            <p:custDataLst>
              <p:tags r:id="rId17"/>
            </p:custDataLst>
          </p:nvPr>
        </p:nvSpPr>
        <p:spPr>
          <a:xfrm flipH="1">
            <a:off x="746534" y="2418885"/>
            <a:ext cx="5257165" cy="32251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/>
              <a:t>随着英语在国际间交流中的地位越来越重要，学习英语就成为了一种刚需。而学习英语最基础的内容就是单词，想要高效背诵单词只能通过不断复习，记忆。易背就是一款专门帮助我们拥有自己的单词本，轻松记忆英语单词的</a:t>
            </a:r>
            <a:r>
              <a:rPr lang="en-US" altLang="zh-CN" sz="2400" dirty="0"/>
              <a:t>APP</a:t>
            </a:r>
            <a:r>
              <a:rPr lang="zh-CN" altLang="en-US" sz="2400" dirty="0"/>
              <a:t>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-1762645" y="53783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开发灵感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7847588" y="1770921"/>
            <a:ext cx="3752442" cy="3495151"/>
            <a:chOff x="7251508" y="1808820"/>
            <a:chExt cx="3752442" cy="3495151"/>
          </a:xfrm>
        </p:grpSpPr>
        <p:sp>
          <p:nvSpPr>
            <p:cNvPr id="4" name="任意多边形: 形状 3"/>
            <p:cNvSpPr/>
            <p:nvPr/>
          </p:nvSpPr>
          <p:spPr>
            <a:xfrm>
              <a:off x="8391562" y="2281313"/>
              <a:ext cx="569406" cy="2340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90" h="21600" extrusionOk="0">
                  <a:moveTo>
                    <a:pt x="16290" y="21600"/>
                  </a:moveTo>
                  <a:cubicBezTo>
                    <a:pt x="-3815" y="14910"/>
                    <a:pt x="-5310" y="7710"/>
                    <a:pt x="11804" y="0"/>
                  </a:cubicBezTo>
                </a:path>
              </a:pathLst>
            </a:cu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463378" y="1808820"/>
              <a:ext cx="869896" cy="3495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28" h="21600" extrusionOk="0">
                  <a:moveTo>
                    <a:pt x="16328" y="21600"/>
                  </a:moveTo>
                  <a:cubicBezTo>
                    <a:pt x="-3516" y="15007"/>
                    <a:pt x="-5272" y="7807"/>
                    <a:pt x="11059" y="0"/>
                  </a:cubicBezTo>
                </a:path>
              </a:pathLst>
            </a:cu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直接连接符 5"/>
            <p:cNvSpPr/>
            <p:nvPr/>
          </p:nvSpPr>
          <p:spPr>
            <a:xfrm>
              <a:off x="7296470" y="2210363"/>
              <a:ext cx="1878033" cy="1240099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直接连接符 6"/>
            <p:cNvSpPr/>
            <p:nvPr/>
          </p:nvSpPr>
          <p:spPr>
            <a:xfrm flipH="1">
              <a:off x="7291746" y="3454217"/>
              <a:ext cx="1887481" cy="1165588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7"/>
            <p:cNvSpPr/>
            <p:nvPr/>
          </p:nvSpPr>
          <p:spPr>
            <a:xfrm flipH="1">
              <a:off x="8257069" y="2768253"/>
              <a:ext cx="403060" cy="40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/>
            <p:cNvSpPr/>
            <p:nvPr/>
          </p:nvSpPr>
          <p:spPr>
            <a:xfrm flipH="1">
              <a:off x="8257069" y="3715681"/>
              <a:ext cx="403060" cy="403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/>
            <p:cNvSpPr/>
            <p:nvPr/>
          </p:nvSpPr>
          <p:spPr>
            <a:xfrm flipH="1">
              <a:off x="7489386" y="2260394"/>
              <a:ext cx="403060" cy="40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/>
            <p:cNvSpPr/>
            <p:nvPr/>
          </p:nvSpPr>
          <p:spPr>
            <a:xfrm flipH="1">
              <a:off x="7251508" y="3230383"/>
              <a:ext cx="403060" cy="40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/>
            <p:cNvSpPr/>
            <p:nvPr/>
          </p:nvSpPr>
          <p:spPr>
            <a:xfrm flipH="1">
              <a:off x="7489386" y="4200371"/>
              <a:ext cx="403060" cy="403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1" y="0"/>
                  </a:moveTo>
                  <a:lnTo>
                    <a:pt x="11100" y="0"/>
                  </a:lnTo>
                  <a:cubicBezTo>
                    <a:pt x="16899" y="0"/>
                    <a:pt x="21600" y="4702"/>
                    <a:pt x="21600" y="10500"/>
                  </a:cubicBezTo>
                  <a:lnTo>
                    <a:pt x="21600" y="11100"/>
                  </a:lnTo>
                  <a:cubicBezTo>
                    <a:pt x="21600" y="16898"/>
                    <a:pt x="16899" y="21600"/>
                    <a:pt x="11100" y="21600"/>
                  </a:cubicBezTo>
                  <a:lnTo>
                    <a:pt x="10501" y="21600"/>
                  </a:lnTo>
                  <a:cubicBezTo>
                    <a:pt x="4702" y="21600"/>
                    <a:pt x="0" y="16898"/>
                    <a:pt x="0" y="11100"/>
                  </a:cubicBezTo>
                  <a:lnTo>
                    <a:pt x="0" y="10500"/>
                  </a:lnTo>
                  <a:cubicBezTo>
                    <a:pt x="0" y="4702"/>
                    <a:pt x="4702" y="0"/>
                    <a:pt x="10501" y="0"/>
                  </a:cubicBezTo>
                  <a:lnTo>
                    <a:pt x="1050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9142793" y="2501334"/>
              <a:ext cx="1861157" cy="18611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none" lIns="19050" tIns="19050" rIns="19050" bIns="19050" anchor="ctr">
              <a:norm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r>
                <a:rPr lang="zh-CN" altLang="en-US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易背</a:t>
              </a:r>
              <a:r>
                <a:rPr lang="en-US" altLang="zh-CN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APP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8302865" y="2854747"/>
              <a:ext cx="311468" cy="230073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85000" lnSpcReduction="20000"/>
            </a:bodyPr>
            <a:lstStyle/>
            <a:p>
              <a:pPr algn="ctr"/>
              <a:endParaRPr lang="en-US" sz="1600" b="1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302865" y="3789041"/>
              <a:ext cx="311468" cy="243208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92500" lnSpcReduction="20000"/>
            </a:bodyPr>
            <a:lstStyle/>
            <a:p>
              <a:pPr algn="ctr"/>
              <a:endParaRPr lang="en-US" sz="1600" b="1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355827" y="3316875"/>
              <a:ext cx="311468" cy="230073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92500" lnSpcReduction="20000"/>
            </a:bodyPr>
            <a:lstStyle/>
            <a:p>
              <a:endParaRPr lang="en-US" sz="15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593705" y="2346887"/>
              <a:ext cx="311468" cy="230073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92500" lnSpcReduction="20000"/>
            </a:bodyPr>
            <a:lstStyle/>
            <a:p>
              <a:endParaRPr lang="en-US" sz="15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593705" y="4286865"/>
              <a:ext cx="311468" cy="230073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92500" lnSpcReduction="20000"/>
            </a:bodyPr>
            <a:lstStyle/>
            <a:p>
              <a:endParaRPr lang="en-US" sz="1500" dirty="0"/>
            </a:p>
          </p:txBody>
        </p:sp>
      </p:grpSp>
      <p:grpSp>
        <p:nvGrpSpPr>
          <p:cNvPr id="32" name="千图PPT彼岸天：ID 8661124库_组合 31"/>
          <p:cNvGrpSpPr/>
          <p:nvPr>
            <p:custDataLst>
              <p:tags r:id="rId2"/>
            </p:custDataLst>
          </p:nvPr>
        </p:nvGrpSpPr>
        <p:grpSpPr>
          <a:xfrm>
            <a:off x="940984" y="1945945"/>
            <a:ext cx="2534920" cy="1741805"/>
            <a:chOff x="1379477" y="2005932"/>
            <a:chExt cx="2534700" cy="1741197"/>
          </a:xfrm>
        </p:grpSpPr>
        <p:sp>
          <p:nvSpPr>
            <p:cNvPr id="20" name="矩形 19"/>
            <p:cNvSpPr/>
            <p:nvPr/>
          </p:nvSpPr>
          <p:spPr>
            <a:xfrm>
              <a:off x="1379477" y="2622293"/>
              <a:ext cx="2534700" cy="11248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帮助用户利用碎片化时间，私人定制单词本，轻松背单词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379477" y="2005932"/>
              <a:ext cx="2534700" cy="45615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 anchorCtr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开发目的</a:t>
              </a:r>
            </a:p>
          </p:txBody>
        </p:sp>
        <p:sp>
          <p:nvSpPr>
            <p:cNvPr id="28" name="直接连接符 27"/>
            <p:cNvSpPr/>
            <p:nvPr/>
          </p:nvSpPr>
          <p:spPr>
            <a:xfrm>
              <a:off x="1379477" y="2512306"/>
              <a:ext cx="2249976" cy="1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5" name="千图PPT彼岸天：ID 8661124库_组合 34"/>
          <p:cNvGrpSpPr/>
          <p:nvPr>
            <p:custDataLst>
              <p:tags r:id="rId3"/>
            </p:custDataLst>
          </p:nvPr>
        </p:nvGrpSpPr>
        <p:grpSpPr>
          <a:xfrm>
            <a:off x="940984" y="4248966"/>
            <a:ext cx="2534700" cy="1709155"/>
            <a:chOff x="1379477" y="4119335"/>
            <a:chExt cx="2534700" cy="1709155"/>
          </a:xfrm>
        </p:grpSpPr>
        <p:sp>
          <p:nvSpPr>
            <p:cNvPr id="21" name="矩形 20"/>
            <p:cNvSpPr/>
            <p:nvPr/>
          </p:nvSpPr>
          <p:spPr>
            <a:xfrm>
              <a:off x="1379477" y="4703654"/>
              <a:ext cx="2534700" cy="11248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轻量级记单词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APP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379477" y="4119335"/>
              <a:ext cx="2534700" cy="45615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 anchorCtr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APP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定位</a:t>
              </a:r>
            </a:p>
          </p:txBody>
        </p:sp>
        <p:sp>
          <p:nvSpPr>
            <p:cNvPr id="29" name="直接连接符 28"/>
            <p:cNvSpPr/>
            <p:nvPr/>
          </p:nvSpPr>
          <p:spPr>
            <a:xfrm>
              <a:off x="1379477" y="4597992"/>
              <a:ext cx="2249976" cy="1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3" name="千图PPT彼岸天：ID 8661124库_组合 32"/>
          <p:cNvGrpSpPr/>
          <p:nvPr>
            <p:custDataLst>
              <p:tags r:id="rId4"/>
            </p:custDataLst>
          </p:nvPr>
        </p:nvGrpSpPr>
        <p:grpSpPr>
          <a:xfrm>
            <a:off x="4444732" y="1953241"/>
            <a:ext cx="2534700" cy="1727213"/>
            <a:chOff x="4256912" y="2019916"/>
            <a:chExt cx="2534700" cy="1727213"/>
          </a:xfrm>
        </p:grpSpPr>
        <p:sp>
          <p:nvSpPr>
            <p:cNvPr id="22" name="矩形 21"/>
            <p:cNvSpPr/>
            <p:nvPr/>
          </p:nvSpPr>
          <p:spPr>
            <a:xfrm>
              <a:off x="4256912" y="2622293"/>
              <a:ext cx="2534700" cy="11248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/>
                  </a:solidFill>
                </a:rPr>
                <a:t>Android Stdio</a:t>
              </a: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256912" y="2019916"/>
              <a:ext cx="2534700" cy="45615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 anchorCtr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开发工具</a:t>
              </a:r>
            </a:p>
          </p:txBody>
        </p:sp>
        <p:sp>
          <p:nvSpPr>
            <p:cNvPr id="30" name="直接连接符 29"/>
            <p:cNvSpPr/>
            <p:nvPr/>
          </p:nvSpPr>
          <p:spPr>
            <a:xfrm>
              <a:off x="4256912" y="2512306"/>
              <a:ext cx="2249978" cy="1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千图PPT彼岸天：ID 8661124库_组合 33"/>
          <p:cNvGrpSpPr/>
          <p:nvPr>
            <p:custDataLst>
              <p:tags r:id="rId5"/>
            </p:custDataLst>
          </p:nvPr>
        </p:nvGrpSpPr>
        <p:grpSpPr>
          <a:xfrm>
            <a:off x="4444732" y="4248966"/>
            <a:ext cx="2534700" cy="1695173"/>
            <a:chOff x="4256912" y="4133317"/>
            <a:chExt cx="2534700" cy="1695173"/>
          </a:xfrm>
        </p:grpSpPr>
        <p:sp>
          <p:nvSpPr>
            <p:cNvPr id="23" name="矩形 22"/>
            <p:cNvSpPr/>
            <p:nvPr/>
          </p:nvSpPr>
          <p:spPr>
            <a:xfrm>
              <a:off x="4256912" y="4703654"/>
              <a:ext cx="2534700" cy="11248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对英语学习有困难的学生、英语方面从业人员、考研党、四六级党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256912" y="4133317"/>
              <a:ext cx="2534700" cy="45615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 anchorCtr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目标客户</a:t>
              </a:r>
            </a:p>
          </p:txBody>
        </p:sp>
        <p:sp>
          <p:nvSpPr>
            <p:cNvPr id="31" name="直接连接符 30"/>
            <p:cNvSpPr/>
            <p:nvPr/>
          </p:nvSpPr>
          <p:spPr>
            <a:xfrm>
              <a:off x="4256912" y="4597992"/>
              <a:ext cx="2249978" cy="1"/>
            </a:xfrm>
            <a:prstGeom prst="line">
              <a:avLst/>
            </a:prstGeom>
            <a:ln>
              <a:solidFill>
                <a:srgbClr val="CFCFC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229DCCA-55F1-449B-902F-2C380C915477}"/>
              </a:ext>
            </a:extLst>
          </p:cNvPr>
          <p:cNvSpPr/>
          <p:nvPr/>
        </p:nvSpPr>
        <p:spPr>
          <a:xfrm>
            <a:off x="426049" y="1090797"/>
            <a:ext cx="6685493" cy="531266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A88BEA9-C488-40F0-8EA3-22038E735955}"/>
              </a:ext>
            </a:extLst>
          </p:cNvPr>
          <p:cNvCxnSpPr/>
          <p:nvPr/>
        </p:nvCxnSpPr>
        <p:spPr>
          <a:xfrm>
            <a:off x="426049" y="3872746"/>
            <a:ext cx="6685493" cy="65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BCCD115-F5C5-4B23-A4FC-14C31708CF45}"/>
              </a:ext>
            </a:extLst>
          </p:cNvPr>
          <p:cNvCxnSpPr>
            <a:stCxn id="3" idx="0"/>
            <a:endCxn id="3" idx="2"/>
          </p:cNvCxnSpPr>
          <p:nvPr/>
        </p:nvCxnSpPr>
        <p:spPr>
          <a:xfrm>
            <a:off x="3768796" y="1090797"/>
            <a:ext cx="0" cy="53126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pic>
        <p:nvPicPr>
          <p:cNvPr id="25" name="图片占位符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" y="1888121"/>
            <a:ext cx="12177757" cy="29037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243" y="1888121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3485153" y="2483379"/>
            <a:ext cx="3375660" cy="10541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255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功能展示</a:t>
            </a:r>
          </a:p>
        </p:txBody>
      </p:sp>
      <p:sp>
        <p:nvSpPr>
          <p:cNvPr id="45" name="文本框 17"/>
          <p:cNvSpPr txBox="1"/>
          <p:nvPr/>
        </p:nvSpPr>
        <p:spPr>
          <a:xfrm>
            <a:off x="3485152" y="3561625"/>
            <a:ext cx="76766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通过模拟器界面展示</a:t>
            </a:r>
            <a:r>
              <a:rPr lang="en-US" altLang="zh-CN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APP</a:t>
            </a:r>
            <a:r>
              <a:rPr lang="zh-CN" altLang="en-US" sz="1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lt"/>
              </a:rPr>
              <a:t>功能</a:t>
            </a:r>
            <a:endParaRPr lang="zh-CN" altLang="en-US" sz="1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14241" y="1888121"/>
            <a:ext cx="3280502" cy="2903718"/>
          </a:xfrm>
          <a:prstGeom prst="homePlate">
            <a:avLst/>
          </a:prstGeom>
          <a:solidFill>
            <a:schemeClr val="accent1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8767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4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"/>
          <p:cNvSpPr/>
          <p:nvPr/>
        </p:nvSpPr>
        <p:spPr bwMode="auto">
          <a:xfrm rot="13500000">
            <a:off x="3656798" y="2676703"/>
            <a:ext cx="1227119" cy="2042165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-30499" y="2446469"/>
            <a:ext cx="12529027" cy="3284944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5" name="Freeform 13"/>
          <p:cNvSpPr/>
          <p:nvPr/>
        </p:nvSpPr>
        <p:spPr bwMode="auto">
          <a:xfrm>
            <a:off x="7397931" y="3892415"/>
            <a:ext cx="1815123" cy="462064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6" name="Group 19"/>
          <p:cNvGrpSpPr/>
          <p:nvPr/>
        </p:nvGrpSpPr>
        <p:grpSpPr>
          <a:xfrm>
            <a:off x="745764" y="3659783"/>
            <a:ext cx="2024125" cy="1377787"/>
            <a:chOff x="552376" y="2667382"/>
            <a:chExt cx="1499240" cy="103302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" name="Rectangle 26"/>
            <p:cNvSpPr/>
            <p:nvPr/>
          </p:nvSpPr>
          <p:spPr bwMode="auto">
            <a:xfrm>
              <a:off x="552376" y="2954983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通过输入用户名和密码登录或注册账户，进入</a:t>
              </a:r>
              <a:r>
                <a:rPr lang="en-US" altLang="zh-CN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APP</a:t>
              </a:r>
            </a:p>
          </p:txBody>
        </p:sp>
        <p:sp>
          <p:nvSpPr>
            <p:cNvPr id="8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登录与注册</a:t>
              </a:r>
            </a:p>
          </p:txBody>
        </p:sp>
      </p:grpSp>
      <p:sp>
        <p:nvSpPr>
          <p:cNvPr id="9" name="Freeform 13"/>
          <p:cNvSpPr/>
          <p:nvPr/>
        </p:nvSpPr>
        <p:spPr bwMode="auto">
          <a:xfrm rot="5910658">
            <a:off x="8191283" y="2452975"/>
            <a:ext cx="1374965" cy="46773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10" name="Group 129"/>
          <p:cNvGrpSpPr/>
          <p:nvPr/>
        </p:nvGrpSpPr>
        <p:grpSpPr>
          <a:xfrm>
            <a:off x="2818056" y="2487563"/>
            <a:ext cx="1846556" cy="1168718"/>
            <a:chOff x="695197" y="2546952"/>
            <a:chExt cx="1367717" cy="876268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1" name="Rectangle 26"/>
            <p:cNvSpPr/>
            <p:nvPr/>
          </p:nvSpPr>
          <p:spPr bwMode="auto">
            <a:xfrm>
              <a:off x="695197" y="2824382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将自己不会的单词英文和翻译录入词库中</a:t>
              </a:r>
            </a:p>
          </p:txBody>
        </p:sp>
        <p:sp>
          <p:nvSpPr>
            <p:cNvPr id="12" name="Rectangle 27"/>
            <p:cNvSpPr/>
            <p:nvPr/>
          </p:nvSpPr>
          <p:spPr bwMode="auto">
            <a:xfrm>
              <a:off x="699969" y="254695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录入单词</a:t>
              </a:r>
            </a:p>
          </p:txBody>
        </p:sp>
      </p:grpSp>
      <p:grpSp>
        <p:nvGrpSpPr>
          <p:cNvPr id="13" name="Group 132"/>
          <p:cNvGrpSpPr/>
          <p:nvPr/>
        </p:nvGrpSpPr>
        <p:grpSpPr>
          <a:xfrm>
            <a:off x="6559436" y="1796280"/>
            <a:ext cx="1840113" cy="1156827"/>
            <a:chOff x="696724" y="2667382"/>
            <a:chExt cx="1362945" cy="867353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4" name="Rectangle 26"/>
            <p:cNvSpPr/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将长词、难词记录到数据库中，方面重点记忆</a:t>
              </a:r>
            </a:p>
          </p:txBody>
        </p:sp>
        <p:sp>
          <p:nvSpPr>
            <p:cNvPr id="15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难词多记</a:t>
              </a:r>
            </a:p>
          </p:txBody>
        </p:sp>
      </p:grpSp>
      <p:grpSp>
        <p:nvGrpSpPr>
          <p:cNvPr id="16" name="Group 135"/>
          <p:cNvGrpSpPr/>
          <p:nvPr/>
        </p:nvGrpSpPr>
        <p:grpSpPr>
          <a:xfrm>
            <a:off x="5884399" y="5504354"/>
            <a:ext cx="2024125" cy="1107789"/>
            <a:chOff x="552376" y="2667382"/>
            <a:chExt cx="1499240" cy="83058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7" name="Rectangle 26"/>
            <p:cNvSpPr/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rgbClr val="7F7F7F">
                      <a:lumMod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通过点击按钮切换来背诵和复习单词</a:t>
              </a:r>
              <a:endParaRPr lang="en-US" altLang="zh-CN" sz="1400" kern="0" dirty="0">
                <a:solidFill>
                  <a:srgbClr val="7F7F7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18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背诵与复习单词</a:t>
              </a:r>
            </a:p>
          </p:txBody>
        </p:sp>
      </p:grpSp>
      <p:grpSp>
        <p:nvGrpSpPr>
          <p:cNvPr id="19" name="Group 138"/>
          <p:cNvGrpSpPr/>
          <p:nvPr/>
        </p:nvGrpSpPr>
        <p:grpSpPr>
          <a:xfrm>
            <a:off x="8289535" y="4892594"/>
            <a:ext cx="2024125" cy="1109708"/>
            <a:chOff x="552376" y="2667383"/>
            <a:chExt cx="1499240" cy="8320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20" name="Rectangle 26"/>
            <p:cNvSpPr/>
            <p:nvPr/>
          </p:nvSpPr>
          <p:spPr bwMode="auto">
            <a:xfrm>
              <a:off x="552376" y="290889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在单词库中查询自己想要了解的单词</a:t>
              </a:r>
              <a:endParaRPr lang="en-US" sz="1400" kern="0" dirty="0">
                <a:solidFill>
                  <a:srgbClr val="7F7F7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1" name="Rectangle 27"/>
            <p:cNvSpPr/>
            <p:nvPr/>
          </p:nvSpPr>
          <p:spPr bwMode="auto">
            <a:xfrm>
              <a:off x="620524" y="2667383"/>
              <a:ext cx="1362945" cy="7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查询单词</a:t>
              </a:r>
            </a:p>
          </p:txBody>
        </p:sp>
      </p:grpSp>
      <p:grpSp>
        <p:nvGrpSpPr>
          <p:cNvPr id="22" name="Group 141"/>
          <p:cNvGrpSpPr/>
          <p:nvPr/>
        </p:nvGrpSpPr>
        <p:grpSpPr>
          <a:xfrm>
            <a:off x="9801056" y="3054664"/>
            <a:ext cx="2024125" cy="1118121"/>
            <a:chOff x="552376" y="2667382"/>
            <a:chExt cx="1499240" cy="838333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23" name="Rectangle 26"/>
            <p:cNvSpPr/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+mn-lt"/>
                </a:rPr>
                <a:t>修改密码，每日新闻，关于我们，联系我们</a:t>
              </a:r>
              <a:endParaRPr lang="en-US" sz="1400" kern="0" dirty="0">
                <a:solidFill>
                  <a:srgbClr val="7F7F7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4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sym typeface="Bebas Neue" charset="0"/>
                </a:rPr>
                <a:t>个人中心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17626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28" name="Freeform 7"/>
          <p:cNvSpPr>
            <a:spLocks noEditPoints="1"/>
          </p:cNvSpPr>
          <p:nvPr/>
        </p:nvSpPr>
        <p:spPr bwMode="auto">
          <a:xfrm>
            <a:off x="1624393" y="2823344"/>
            <a:ext cx="404455" cy="370219"/>
          </a:xfrm>
          <a:custGeom>
            <a:avLst/>
            <a:gdLst>
              <a:gd name="T0" fmla="*/ 31 w 177"/>
              <a:gd name="T1" fmla="*/ 94 h 164"/>
              <a:gd name="T2" fmla="*/ 19 w 177"/>
              <a:gd name="T3" fmla="*/ 94 h 164"/>
              <a:gd name="T4" fmla="*/ 1 w 177"/>
              <a:gd name="T5" fmla="*/ 79 h 164"/>
              <a:gd name="T6" fmla="*/ 12 w 177"/>
              <a:gd name="T7" fmla="*/ 47 h 164"/>
              <a:gd name="T8" fmla="*/ 36 w 177"/>
              <a:gd name="T9" fmla="*/ 55 h 164"/>
              <a:gd name="T10" fmla="*/ 48 w 177"/>
              <a:gd name="T11" fmla="*/ 52 h 164"/>
              <a:gd name="T12" fmla="*/ 48 w 177"/>
              <a:gd name="T13" fmla="*/ 59 h 164"/>
              <a:gd name="T14" fmla="*/ 55 w 177"/>
              <a:gd name="T15" fmla="*/ 82 h 164"/>
              <a:gd name="T16" fmla="*/ 31 w 177"/>
              <a:gd name="T17" fmla="*/ 94 h 164"/>
              <a:gd name="T18" fmla="*/ 36 w 177"/>
              <a:gd name="T19" fmla="*/ 47 h 164"/>
              <a:gd name="T20" fmla="*/ 12 w 177"/>
              <a:gd name="T21" fmla="*/ 23 h 164"/>
              <a:gd name="T22" fmla="*/ 36 w 177"/>
              <a:gd name="T23" fmla="*/ 0 h 164"/>
              <a:gd name="T24" fmla="*/ 59 w 177"/>
              <a:gd name="T25" fmla="*/ 23 h 164"/>
              <a:gd name="T26" fmla="*/ 36 w 177"/>
              <a:gd name="T27" fmla="*/ 47 h 164"/>
              <a:gd name="T28" fmla="*/ 129 w 177"/>
              <a:gd name="T29" fmla="*/ 164 h 164"/>
              <a:gd name="T30" fmla="*/ 49 w 177"/>
              <a:gd name="T31" fmla="*/ 164 h 164"/>
              <a:gd name="T32" fmla="*/ 24 w 177"/>
              <a:gd name="T33" fmla="*/ 140 h 164"/>
              <a:gd name="T34" fmla="*/ 56 w 177"/>
              <a:gd name="T35" fmla="*/ 88 h 164"/>
              <a:gd name="T36" fmla="*/ 89 w 177"/>
              <a:gd name="T37" fmla="*/ 101 h 164"/>
              <a:gd name="T38" fmla="*/ 121 w 177"/>
              <a:gd name="T39" fmla="*/ 88 h 164"/>
              <a:gd name="T40" fmla="*/ 153 w 177"/>
              <a:gd name="T41" fmla="*/ 140 h 164"/>
              <a:gd name="T42" fmla="*/ 129 w 177"/>
              <a:gd name="T43" fmla="*/ 164 h 164"/>
              <a:gd name="T44" fmla="*/ 89 w 177"/>
              <a:gd name="T45" fmla="*/ 94 h 164"/>
              <a:gd name="T46" fmla="*/ 53 w 177"/>
              <a:gd name="T47" fmla="*/ 59 h 164"/>
              <a:gd name="T48" fmla="*/ 89 w 177"/>
              <a:gd name="T49" fmla="*/ 23 h 164"/>
              <a:gd name="T50" fmla="*/ 124 w 177"/>
              <a:gd name="T51" fmla="*/ 59 h 164"/>
              <a:gd name="T52" fmla="*/ 89 w 177"/>
              <a:gd name="T53" fmla="*/ 94 h 164"/>
              <a:gd name="T54" fmla="*/ 141 w 177"/>
              <a:gd name="T55" fmla="*/ 47 h 164"/>
              <a:gd name="T56" fmla="*/ 118 w 177"/>
              <a:gd name="T57" fmla="*/ 23 h 164"/>
              <a:gd name="T58" fmla="*/ 141 w 177"/>
              <a:gd name="T59" fmla="*/ 0 h 164"/>
              <a:gd name="T60" fmla="*/ 165 w 177"/>
              <a:gd name="T61" fmla="*/ 23 h 164"/>
              <a:gd name="T62" fmla="*/ 141 w 177"/>
              <a:gd name="T63" fmla="*/ 47 h 164"/>
              <a:gd name="T64" fmla="*/ 159 w 177"/>
              <a:gd name="T65" fmla="*/ 94 h 164"/>
              <a:gd name="T66" fmla="*/ 146 w 177"/>
              <a:gd name="T67" fmla="*/ 94 h 164"/>
              <a:gd name="T68" fmla="*/ 122 w 177"/>
              <a:gd name="T69" fmla="*/ 82 h 164"/>
              <a:gd name="T70" fmla="*/ 130 w 177"/>
              <a:gd name="T71" fmla="*/ 59 h 164"/>
              <a:gd name="T72" fmla="*/ 129 w 177"/>
              <a:gd name="T73" fmla="*/ 52 h 164"/>
              <a:gd name="T74" fmla="*/ 141 w 177"/>
              <a:gd name="T75" fmla="*/ 55 h 164"/>
              <a:gd name="T76" fmla="*/ 165 w 177"/>
              <a:gd name="T77" fmla="*/ 47 h 164"/>
              <a:gd name="T78" fmla="*/ 177 w 177"/>
              <a:gd name="T79" fmla="*/ 79 h 164"/>
              <a:gd name="T80" fmla="*/ 159 w 177"/>
              <a:gd name="T81" fmla="*/ 9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862350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2" name="Freeform 8"/>
          <p:cNvSpPr>
            <a:spLocks noEditPoints="1"/>
          </p:cNvSpPr>
          <p:nvPr/>
        </p:nvSpPr>
        <p:spPr bwMode="auto">
          <a:xfrm>
            <a:off x="5182627" y="2807525"/>
            <a:ext cx="272604" cy="4012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409257" y="4354479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6" name="Freeform 10"/>
          <p:cNvSpPr>
            <a:spLocks noEditPoints="1"/>
          </p:cNvSpPr>
          <p:nvPr/>
        </p:nvSpPr>
        <p:spPr bwMode="auto">
          <a:xfrm>
            <a:off x="6642131" y="4620563"/>
            <a:ext cx="352240" cy="271813"/>
          </a:xfrm>
          <a:custGeom>
            <a:avLst/>
            <a:gdLst>
              <a:gd name="T0" fmla="*/ 164 w 164"/>
              <a:gd name="T1" fmla="*/ 114 h 128"/>
              <a:gd name="T2" fmla="*/ 149 w 164"/>
              <a:gd name="T3" fmla="*/ 128 h 128"/>
              <a:gd name="T4" fmla="*/ 15 w 164"/>
              <a:gd name="T5" fmla="*/ 128 h 128"/>
              <a:gd name="T6" fmla="*/ 0 w 164"/>
              <a:gd name="T7" fmla="*/ 114 h 128"/>
              <a:gd name="T8" fmla="*/ 0 w 164"/>
              <a:gd name="T9" fmla="*/ 14 h 128"/>
              <a:gd name="T10" fmla="*/ 15 w 164"/>
              <a:gd name="T11" fmla="*/ 0 h 128"/>
              <a:gd name="T12" fmla="*/ 149 w 164"/>
              <a:gd name="T13" fmla="*/ 0 h 128"/>
              <a:gd name="T14" fmla="*/ 164 w 164"/>
              <a:gd name="T15" fmla="*/ 14 h 128"/>
              <a:gd name="T16" fmla="*/ 164 w 164"/>
              <a:gd name="T17" fmla="*/ 114 h 128"/>
              <a:gd name="T18" fmla="*/ 149 w 164"/>
              <a:gd name="T19" fmla="*/ 11 h 128"/>
              <a:gd name="T20" fmla="*/ 15 w 164"/>
              <a:gd name="T21" fmla="*/ 11 h 128"/>
              <a:gd name="T22" fmla="*/ 12 w 164"/>
              <a:gd name="T23" fmla="*/ 14 h 128"/>
              <a:gd name="T24" fmla="*/ 25 w 164"/>
              <a:gd name="T25" fmla="*/ 40 h 128"/>
              <a:gd name="T26" fmla="*/ 62 w 164"/>
              <a:gd name="T27" fmla="*/ 69 h 128"/>
              <a:gd name="T28" fmla="*/ 82 w 164"/>
              <a:gd name="T29" fmla="*/ 82 h 128"/>
              <a:gd name="T30" fmla="*/ 82 w 164"/>
              <a:gd name="T31" fmla="*/ 82 h 128"/>
              <a:gd name="T32" fmla="*/ 82 w 164"/>
              <a:gd name="T33" fmla="*/ 82 h 128"/>
              <a:gd name="T34" fmla="*/ 102 w 164"/>
              <a:gd name="T35" fmla="*/ 69 h 128"/>
              <a:gd name="T36" fmla="*/ 139 w 164"/>
              <a:gd name="T37" fmla="*/ 40 h 128"/>
              <a:gd name="T38" fmla="*/ 152 w 164"/>
              <a:gd name="T39" fmla="*/ 18 h 128"/>
              <a:gd name="T40" fmla="*/ 149 w 164"/>
              <a:gd name="T41" fmla="*/ 11 h 128"/>
              <a:gd name="T42" fmla="*/ 152 w 164"/>
              <a:gd name="T43" fmla="*/ 43 h 128"/>
              <a:gd name="T44" fmla="*/ 146 w 164"/>
              <a:gd name="T45" fmla="*/ 50 h 128"/>
              <a:gd name="T46" fmla="*/ 107 w 164"/>
              <a:gd name="T47" fmla="*/ 80 h 128"/>
              <a:gd name="T48" fmla="*/ 82 w 164"/>
              <a:gd name="T49" fmla="*/ 93 h 128"/>
              <a:gd name="T50" fmla="*/ 82 w 164"/>
              <a:gd name="T51" fmla="*/ 93 h 128"/>
              <a:gd name="T52" fmla="*/ 82 w 164"/>
              <a:gd name="T53" fmla="*/ 93 h 128"/>
              <a:gd name="T54" fmla="*/ 57 w 164"/>
              <a:gd name="T55" fmla="*/ 80 h 128"/>
              <a:gd name="T56" fmla="*/ 18 w 164"/>
              <a:gd name="T57" fmla="*/ 50 h 128"/>
              <a:gd name="T58" fmla="*/ 12 w 164"/>
              <a:gd name="T59" fmla="*/ 43 h 128"/>
              <a:gd name="T60" fmla="*/ 12 w 164"/>
              <a:gd name="T61" fmla="*/ 114 h 128"/>
              <a:gd name="T62" fmla="*/ 15 w 164"/>
              <a:gd name="T63" fmla="*/ 117 h 128"/>
              <a:gd name="T64" fmla="*/ 149 w 164"/>
              <a:gd name="T65" fmla="*/ 117 h 128"/>
              <a:gd name="T66" fmla="*/ 152 w 164"/>
              <a:gd name="T67" fmla="*/ 114 h 128"/>
              <a:gd name="T68" fmla="*/ 152 w 164"/>
              <a:gd name="T6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" h="128">
                <a:moveTo>
                  <a:pt x="164" y="114"/>
                </a:moveTo>
                <a:cubicBezTo>
                  <a:pt x="164" y="122"/>
                  <a:pt x="157" y="128"/>
                  <a:pt x="149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7" y="128"/>
                  <a:pt x="0" y="122"/>
                  <a:pt x="0" y="1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5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57" y="0"/>
                  <a:pt x="164" y="6"/>
                  <a:pt x="164" y="14"/>
                </a:cubicBezTo>
                <a:lnTo>
                  <a:pt x="164" y="114"/>
                </a:lnTo>
                <a:close/>
                <a:moveTo>
                  <a:pt x="149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3" y="11"/>
                  <a:pt x="12" y="13"/>
                  <a:pt x="12" y="14"/>
                </a:cubicBezTo>
                <a:cubicBezTo>
                  <a:pt x="12" y="25"/>
                  <a:pt x="17" y="34"/>
                  <a:pt x="25" y="40"/>
                </a:cubicBezTo>
                <a:cubicBezTo>
                  <a:pt x="37" y="50"/>
                  <a:pt x="50" y="59"/>
                  <a:pt x="62" y="69"/>
                </a:cubicBezTo>
                <a:cubicBezTo>
                  <a:pt x="67" y="73"/>
                  <a:pt x="76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9" y="82"/>
                  <a:pt x="97" y="73"/>
                  <a:pt x="102" y="69"/>
                </a:cubicBezTo>
                <a:cubicBezTo>
                  <a:pt x="114" y="59"/>
                  <a:pt x="127" y="50"/>
                  <a:pt x="139" y="40"/>
                </a:cubicBezTo>
                <a:cubicBezTo>
                  <a:pt x="145" y="36"/>
                  <a:pt x="152" y="25"/>
                  <a:pt x="152" y="18"/>
                </a:cubicBezTo>
                <a:cubicBezTo>
                  <a:pt x="152" y="15"/>
                  <a:pt x="153" y="11"/>
                  <a:pt x="149" y="11"/>
                </a:cubicBezTo>
                <a:close/>
                <a:moveTo>
                  <a:pt x="152" y="43"/>
                </a:moveTo>
                <a:cubicBezTo>
                  <a:pt x="150" y="46"/>
                  <a:pt x="148" y="48"/>
                  <a:pt x="146" y="50"/>
                </a:cubicBezTo>
                <a:cubicBezTo>
                  <a:pt x="133" y="60"/>
                  <a:pt x="120" y="70"/>
                  <a:pt x="107" y="80"/>
                </a:cubicBezTo>
                <a:cubicBezTo>
                  <a:pt x="100" y="86"/>
                  <a:pt x="9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72" y="93"/>
                  <a:pt x="64" y="86"/>
                  <a:pt x="57" y="80"/>
                </a:cubicBezTo>
                <a:cubicBezTo>
                  <a:pt x="44" y="70"/>
                  <a:pt x="31" y="60"/>
                  <a:pt x="18" y="50"/>
                </a:cubicBezTo>
                <a:cubicBezTo>
                  <a:pt x="16" y="48"/>
                  <a:pt x="14" y="46"/>
                  <a:pt x="12" y="43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5"/>
                  <a:pt x="13" y="117"/>
                  <a:pt x="15" y="117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51" y="117"/>
                  <a:pt x="152" y="115"/>
                  <a:pt x="152" y="114"/>
                </a:cubicBezTo>
                <a:lnTo>
                  <a:pt x="152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469770" y="1501214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719605" y="1760955"/>
            <a:ext cx="355999" cy="263183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835069" y="3921047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44" name="Freeform 6"/>
          <p:cNvSpPr>
            <a:spLocks noEditPoints="1"/>
          </p:cNvSpPr>
          <p:nvPr/>
        </p:nvSpPr>
        <p:spPr bwMode="auto">
          <a:xfrm>
            <a:off x="9031802" y="4188685"/>
            <a:ext cx="430031" cy="282716"/>
          </a:xfrm>
          <a:custGeom>
            <a:avLst/>
            <a:gdLst>
              <a:gd name="T0" fmla="*/ 176 w 176"/>
              <a:gd name="T1" fmla="*/ 99 h 117"/>
              <a:gd name="T2" fmla="*/ 176 w 176"/>
              <a:gd name="T3" fmla="*/ 108 h 117"/>
              <a:gd name="T4" fmla="*/ 161 w 176"/>
              <a:gd name="T5" fmla="*/ 117 h 117"/>
              <a:gd name="T6" fmla="*/ 15 w 176"/>
              <a:gd name="T7" fmla="*/ 117 h 117"/>
              <a:gd name="T8" fmla="*/ 0 w 176"/>
              <a:gd name="T9" fmla="*/ 108 h 117"/>
              <a:gd name="T10" fmla="*/ 0 w 176"/>
              <a:gd name="T11" fmla="*/ 99 h 117"/>
              <a:gd name="T12" fmla="*/ 15 w 176"/>
              <a:gd name="T13" fmla="*/ 99 h 117"/>
              <a:gd name="T14" fmla="*/ 161 w 176"/>
              <a:gd name="T15" fmla="*/ 99 h 117"/>
              <a:gd name="T16" fmla="*/ 176 w 176"/>
              <a:gd name="T17" fmla="*/ 99 h 117"/>
              <a:gd name="T18" fmla="*/ 24 w 176"/>
              <a:gd name="T19" fmla="*/ 79 h 117"/>
              <a:gd name="T20" fmla="*/ 24 w 176"/>
              <a:gd name="T21" fmla="*/ 14 h 117"/>
              <a:gd name="T22" fmla="*/ 38 w 176"/>
              <a:gd name="T23" fmla="*/ 0 h 117"/>
              <a:gd name="T24" fmla="*/ 138 w 176"/>
              <a:gd name="T25" fmla="*/ 0 h 117"/>
              <a:gd name="T26" fmla="*/ 152 w 176"/>
              <a:gd name="T27" fmla="*/ 14 h 117"/>
              <a:gd name="T28" fmla="*/ 152 w 176"/>
              <a:gd name="T29" fmla="*/ 79 h 117"/>
              <a:gd name="T30" fmla="*/ 138 w 176"/>
              <a:gd name="T31" fmla="*/ 93 h 117"/>
              <a:gd name="T32" fmla="*/ 38 w 176"/>
              <a:gd name="T33" fmla="*/ 93 h 117"/>
              <a:gd name="T34" fmla="*/ 24 w 176"/>
              <a:gd name="T35" fmla="*/ 79 h 117"/>
              <a:gd name="T36" fmla="*/ 35 w 176"/>
              <a:gd name="T37" fmla="*/ 79 h 117"/>
              <a:gd name="T38" fmla="*/ 38 w 176"/>
              <a:gd name="T39" fmla="*/ 82 h 117"/>
              <a:gd name="T40" fmla="*/ 138 w 176"/>
              <a:gd name="T41" fmla="*/ 82 h 117"/>
              <a:gd name="T42" fmla="*/ 141 w 176"/>
              <a:gd name="T43" fmla="*/ 79 h 117"/>
              <a:gd name="T44" fmla="*/ 141 w 176"/>
              <a:gd name="T45" fmla="*/ 14 h 117"/>
              <a:gd name="T46" fmla="*/ 138 w 176"/>
              <a:gd name="T47" fmla="*/ 11 h 117"/>
              <a:gd name="T48" fmla="*/ 38 w 176"/>
              <a:gd name="T49" fmla="*/ 11 h 117"/>
              <a:gd name="T50" fmla="*/ 35 w 176"/>
              <a:gd name="T51" fmla="*/ 14 h 117"/>
              <a:gd name="T52" fmla="*/ 35 w 176"/>
              <a:gd name="T53" fmla="*/ 79 h 117"/>
              <a:gd name="T54" fmla="*/ 97 w 176"/>
              <a:gd name="T55" fmla="*/ 107 h 117"/>
              <a:gd name="T56" fmla="*/ 95 w 176"/>
              <a:gd name="T57" fmla="*/ 105 h 117"/>
              <a:gd name="T58" fmla="*/ 81 w 176"/>
              <a:gd name="T59" fmla="*/ 105 h 117"/>
              <a:gd name="T60" fmla="*/ 79 w 176"/>
              <a:gd name="T61" fmla="*/ 107 h 117"/>
              <a:gd name="T62" fmla="*/ 81 w 176"/>
              <a:gd name="T63" fmla="*/ 108 h 117"/>
              <a:gd name="T64" fmla="*/ 95 w 176"/>
              <a:gd name="T65" fmla="*/ 108 h 117"/>
              <a:gd name="T66" fmla="*/ 97 w 176"/>
              <a:gd name="T67" fmla="*/ 10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17">
                <a:moveTo>
                  <a:pt x="176" y="99"/>
                </a:moveTo>
                <a:cubicBezTo>
                  <a:pt x="176" y="108"/>
                  <a:pt x="176" y="108"/>
                  <a:pt x="176" y="108"/>
                </a:cubicBezTo>
                <a:cubicBezTo>
                  <a:pt x="176" y="113"/>
                  <a:pt x="169" y="117"/>
                  <a:pt x="161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3"/>
                  <a:pt x="0" y="108"/>
                </a:cubicBezTo>
                <a:cubicBezTo>
                  <a:pt x="0" y="99"/>
                  <a:pt x="0" y="99"/>
                  <a:pt x="0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61" y="99"/>
                  <a:pt x="161" y="99"/>
                  <a:pt x="161" y="99"/>
                </a:cubicBezTo>
                <a:lnTo>
                  <a:pt x="176" y="99"/>
                </a:lnTo>
                <a:close/>
                <a:moveTo>
                  <a:pt x="24" y="79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6" y="0"/>
                  <a:pt x="152" y="6"/>
                  <a:pt x="152" y="14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2" y="87"/>
                  <a:pt x="146" y="93"/>
                  <a:pt x="138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0" y="93"/>
                  <a:pt x="24" y="87"/>
                  <a:pt x="24" y="79"/>
                </a:cubicBezTo>
                <a:close/>
                <a:moveTo>
                  <a:pt x="35" y="79"/>
                </a:moveTo>
                <a:cubicBezTo>
                  <a:pt x="35" y="80"/>
                  <a:pt x="37" y="82"/>
                  <a:pt x="38" y="82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9" y="82"/>
                  <a:pt x="141" y="80"/>
                  <a:pt x="141" y="79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3"/>
                  <a:pt x="139" y="11"/>
                  <a:pt x="1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11"/>
                  <a:pt x="35" y="13"/>
                  <a:pt x="35" y="14"/>
                </a:cubicBezTo>
                <a:lnTo>
                  <a:pt x="35" y="79"/>
                </a:lnTo>
                <a:close/>
                <a:moveTo>
                  <a:pt x="97" y="107"/>
                </a:moveTo>
                <a:cubicBezTo>
                  <a:pt x="97" y="106"/>
                  <a:pt x="96" y="105"/>
                  <a:pt x="95" y="105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0" y="105"/>
                  <a:pt x="79" y="106"/>
                  <a:pt x="79" y="107"/>
                </a:cubicBezTo>
                <a:cubicBezTo>
                  <a:pt x="79" y="107"/>
                  <a:pt x="80" y="108"/>
                  <a:pt x="81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6" y="108"/>
                  <a:pt x="97" y="107"/>
                  <a:pt x="97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0502586" y="2027906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0647537" y="2248069"/>
            <a:ext cx="489663" cy="416699"/>
            <a:chOff x="5933005" y="2830391"/>
            <a:chExt cx="500408" cy="425843"/>
          </a:xfr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49" name="Freeform 16"/>
            <p:cNvSpPr>
              <a:spLocks noEditPoints="1"/>
            </p:cNvSpPr>
            <p:nvPr/>
          </p:nvSpPr>
          <p:spPr bwMode="auto">
            <a:xfrm>
              <a:off x="5933005" y="2830391"/>
              <a:ext cx="467486" cy="425843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0" name="Freeform 17"/>
            <p:cNvSpPr>
              <a:spLocks noEditPoints="1"/>
            </p:cNvSpPr>
            <p:nvPr/>
          </p:nvSpPr>
          <p:spPr bwMode="auto">
            <a:xfrm>
              <a:off x="5986776" y="2830391"/>
              <a:ext cx="446637" cy="413496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-2298936" y="35803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Noto Serif CJK SC" panose="02020400000000000000" pitchFamily="18" charset="-122"/>
              </a:rPr>
              <a:t>功能一览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28" grpId="0" animBg="1"/>
      <p:bldP spid="32" grpId="0" animBg="1"/>
      <p:bldP spid="36" grpId="0" animBg="1"/>
      <p:bldP spid="40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BC8225-D8BE-41B9-9520-CC69A452EA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13" y="0"/>
            <a:ext cx="9471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76459A1-0F47-4F10-B23D-B65852540638}"/>
              </a:ext>
            </a:extLst>
          </p:cNvPr>
          <p:cNvSpPr txBox="1"/>
          <p:nvPr/>
        </p:nvSpPr>
        <p:spPr>
          <a:xfrm>
            <a:off x="-1292288" y="32362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Noto Serif CJK SC" panose="02020400000000000000" pitchFamily="18" charset="-122"/>
              </a:rPr>
              <a:t>                    首界面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8F6AFF-D13B-4321-8193-919EBF2A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30" y="732799"/>
            <a:ext cx="2931465" cy="58015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250C2D-020C-4DD5-A9CF-39BA56032A23}"/>
              </a:ext>
            </a:extLst>
          </p:cNvPr>
          <p:cNvSpPr txBox="1"/>
          <p:nvPr/>
        </p:nvSpPr>
        <p:spPr>
          <a:xfrm>
            <a:off x="4781466" y="1307781"/>
            <a:ext cx="33664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易背对用户进行最直接的操作指导，所选即所得，通过简单的点击、滑屏即可进行所需操作，页面直连没有啰嗦，非常直观快速，提高了</a:t>
            </a:r>
            <a:r>
              <a:rPr lang="en-US" altLang="zh-CN" sz="2400" dirty="0"/>
              <a:t>APP</a:t>
            </a:r>
            <a:r>
              <a:rPr lang="zh-CN" altLang="en-US" sz="2400" dirty="0"/>
              <a:t>的使用效率，随时随地都可以开始背单词。</a:t>
            </a:r>
            <a:br>
              <a:rPr lang="zh-CN" altLang="en-US" sz="2400" dirty="0"/>
            </a:b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简约蓝让整个</a:t>
            </a:r>
            <a:r>
              <a:rPr lang="en-US" altLang="zh-CN" sz="2400" dirty="0"/>
              <a:t>App</a:t>
            </a:r>
            <a:r>
              <a:rPr lang="zh-CN" altLang="en-US" sz="2400" dirty="0"/>
              <a:t>变得十分清新，让人有打开的欲望。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9FB7EBA5-2CD1-49BB-8BAB-B773C083FE32}"/>
              </a:ext>
            </a:extLst>
          </p:cNvPr>
          <p:cNvSpPr>
            <a:spLocks/>
          </p:cNvSpPr>
          <p:nvPr/>
        </p:nvSpPr>
        <p:spPr bwMode="auto">
          <a:xfrm>
            <a:off x="2372289" y="2180330"/>
            <a:ext cx="876829" cy="4078592"/>
          </a:xfrm>
          <a:custGeom>
            <a:avLst/>
            <a:gdLst>
              <a:gd name="T0" fmla="*/ 40 w 484"/>
              <a:gd name="T1" fmla="*/ 2252 h 2252"/>
              <a:gd name="T2" fmla="*/ 40 w 484"/>
              <a:gd name="T3" fmla="*/ 242 h 2252"/>
              <a:gd name="T4" fmla="*/ 242 w 484"/>
              <a:gd name="T5" fmla="*/ 40 h 2252"/>
              <a:gd name="T6" fmla="*/ 444 w 484"/>
              <a:gd name="T7" fmla="*/ 242 h 2252"/>
              <a:gd name="T8" fmla="*/ 242 w 484"/>
              <a:gd name="T9" fmla="*/ 444 h 2252"/>
              <a:gd name="T10" fmla="*/ 152 w 484"/>
              <a:gd name="T11" fmla="*/ 423 h 2252"/>
              <a:gd name="T12" fmla="*/ 152 w 484"/>
              <a:gd name="T13" fmla="*/ 467 h 2252"/>
              <a:gd name="T14" fmla="*/ 242 w 484"/>
              <a:gd name="T15" fmla="*/ 484 h 2252"/>
              <a:gd name="T16" fmla="*/ 484 w 484"/>
              <a:gd name="T17" fmla="*/ 242 h 2252"/>
              <a:gd name="T18" fmla="*/ 242 w 484"/>
              <a:gd name="T19" fmla="*/ 0 h 2252"/>
              <a:gd name="T20" fmla="*/ 0 w 484"/>
              <a:gd name="T21" fmla="*/ 242 h 2252"/>
              <a:gd name="T22" fmla="*/ 0 w 484"/>
              <a:gd name="T23" fmla="*/ 2252 h 2252"/>
              <a:gd name="T24" fmla="*/ 40 w 484"/>
              <a:gd name="T25" fmla="*/ 2252 h 2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4" h="2252">
                <a:moveTo>
                  <a:pt x="40" y="2252"/>
                </a:moveTo>
                <a:cubicBezTo>
                  <a:pt x="40" y="242"/>
                  <a:pt x="40" y="242"/>
                  <a:pt x="40" y="242"/>
                </a:cubicBezTo>
                <a:cubicBezTo>
                  <a:pt x="40" y="131"/>
                  <a:pt x="131" y="40"/>
                  <a:pt x="242" y="40"/>
                </a:cubicBezTo>
                <a:cubicBezTo>
                  <a:pt x="354" y="40"/>
                  <a:pt x="444" y="131"/>
                  <a:pt x="444" y="242"/>
                </a:cubicBezTo>
                <a:cubicBezTo>
                  <a:pt x="444" y="353"/>
                  <a:pt x="354" y="444"/>
                  <a:pt x="242" y="444"/>
                </a:cubicBezTo>
                <a:cubicBezTo>
                  <a:pt x="210" y="444"/>
                  <a:pt x="180" y="436"/>
                  <a:pt x="152" y="423"/>
                </a:cubicBezTo>
                <a:cubicBezTo>
                  <a:pt x="152" y="467"/>
                  <a:pt x="152" y="467"/>
                  <a:pt x="152" y="467"/>
                </a:cubicBezTo>
                <a:cubicBezTo>
                  <a:pt x="180" y="478"/>
                  <a:pt x="211" y="484"/>
                  <a:pt x="242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ubicBezTo>
                  <a:pt x="109" y="0"/>
                  <a:pt x="0" y="109"/>
                  <a:pt x="0" y="242"/>
                </a:cubicBezTo>
                <a:cubicBezTo>
                  <a:pt x="0" y="2252"/>
                  <a:pt x="0" y="2252"/>
                  <a:pt x="0" y="2252"/>
                </a:cubicBezTo>
                <a:lnTo>
                  <a:pt x="40" y="225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B47F185F-8B3B-4B28-9246-6E144FE2D069}"/>
              </a:ext>
            </a:extLst>
          </p:cNvPr>
          <p:cNvSpPr>
            <a:spLocks/>
          </p:cNvSpPr>
          <p:nvPr/>
        </p:nvSpPr>
        <p:spPr bwMode="auto">
          <a:xfrm>
            <a:off x="2540736" y="3340270"/>
            <a:ext cx="1236285" cy="2918654"/>
          </a:xfrm>
          <a:custGeom>
            <a:avLst/>
            <a:gdLst>
              <a:gd name="T0" fmla="*/ 39 w 683"/>
              <a:gd name="T1" fmla="*/ 1612 h 1612"/>
              <a:gd name="T2" fmla="*/ 40 w 683"/>
              <a:gd name="T3" fmla="*/ 340 h 1612"/>
              <a:gd name="T4" fmla="*/ 341 w 683"/>
              <a:gd name="T5" fmla="*/ 40 h 1612"/>
              <a:gd name="T6" fmla="*/ 643 w 683"/>
              <a:gd name="T7" fmla="*/ 342 h 1612"/>
              <a:gd name="T8" fmla="*/ 341 w 683"/>
              <a:gd name="T9" fmla="*/ 644 h 1612"/>
              <a:gd name="T10" fmla="*/ 133 w 683"/>
              <a:gd name="T11" fmla="*/ 560 h 1612"/>
              <a:gd name="T12" fmla="*/ 78 w 683"/>
              <a:gd name="T13" fmla="*/ 560 h 1612"/>
              <a:gd name="T14" fmla="*/ 341 w 683"/>
              <a:gd name="T15" fmla="*/ 684 h 1612"/>
              <a:gd name="T16" fmla="*/ 683 w 683"/>
              <a:gd name="T17" fmla="*/ 342 h 1612"/>
              <a:gd name="T18" fmla="*/ 341 w 683"/>
              <a:gd name="T19" fmla="*/ 0 h 1612"/>
              <a:gd name="T20" fmla="*/ 0 w 683"/>
              <a:gd name="T21" fmla="*/ 336 h 1612"/>
              <a:gd name="T22" fmla="*/ 0 w 683"/>
              <a:gd name="T23" fmla="*/ 1612 h 1612"/>
              <a:gd name="T24" fmla="*/ 39 w 683"/>
              <a:gd name="T25" fmla="*/ 1612 h 1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3" h="1612">
                <a:moveTo>
                  <a:pt x="39" y="1612"/>
                </a:moveTo>
                <a:cubicBezTo>
                  <a:pt x="40" y="340"/>
                  <a:pt x="40" y="340"/>
                  <a:pt x="40" y="340"/>
                </a:cubicBezTo>
                <a:cubicBezTo>
                  <a:pt x="41" y="174"/>
                  <a:pt x="176" y="40"/>
                  <a:pt x="341" y="40"/>
                </a:cubicBezTo>
                <a:cubicBezTo>
                  <a:pt x="508" y="40"/>
                  <a:pt x="643" y="175"/>
                  <a:pt x="643" y="342"/>
                </a:cubicBezTo>
                <a:cubicBezTo>
                  <a:pt x="643" y="509"/>
                  <a:pt x="508" y="644"/>
                  <a:pt x="341" y="644"/>
                </a:cubicBezTo>
                <a:cubicBezTo>
                  <a:pt x="261" y="644"/>
                  <a:pt x="187" y="612"/>
                  <a:pt x="133" y="560"/>
                </a:cubicBezTo>
                <a:cubicBezTo>
                  <a:pt x="78" y="560"/>
                  <a:pt x="78" y="560"/>
                  <a:pt x="78" y="560"/>
                </a:cubicBezTo>
                <a:cubicBezTo>
                  <a:pt x="141" y="636"/>
                  <a:pt x="236" y="684"/>
                  <a:pt x="341" y="684"/>
                </a:cubicBezTo>
                <a:cubicBezTo>
                  <a:pt x="530" y="684"/>
                  <a:pt x="683" y="531"/>
                  <a:pt x="683" y="342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5" y="0"/>
                  <a:pt x="3" y="150"/>
                  <a:pt x="0" y="336"/>
                </a:cubicBezTo>
                <a:cubicBezTo>
                  <a:pt x="0" y="1612"/>
                  <a:pt x="0" y="1612"/>
                  <a:pt x="0" y="1612"/>
                </a:cubicBezTo>
                <a:lnTo>
                  <a:pt x="39" y="16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88AAE65-C008-4FFF-B709-4930A73D08A4}"/>
              </a:ext>
            </a:extLst>
          </p:cNvPr>
          <p:cNvSpPr>
            <a:spLocks/>
          </p:cNvSpPr>
          <p:nvPr/>
        </p:nvSpPr>
        <p:spPr bwMode="auto">
          <a:xfrm>
            <a:off x="590053" y="2412018"/>
            <a:ext cx="1679964" cy="3846906"/>
          </a:xfrm>
          <a:custGeom>
            <a:avLst/>
            <a:gdLst>
              <a:gd name="T0" fmla="*/ 873 w 928"/>
              <a:gd name="T1" fmla="*/ 684 h 2124"/>
              <a:gd name="T2" fmla="*/ 827 w 928"/>
              <a:gd name="T3" fmla="*/ 684 h 2124"/>
              <a:gd name="T4" fmla="*/ 464 w 928"/>
              <a:gd name="T5" fmla="*/ 888 h 2124"/>
              <a:gd name="T6" fmla="*/ 40 w 928"/>
              <a:gd name="T7" fmla="*/ 464 h 2124"/>
              <a:gd name="T8" fmla="*/ 464 w 928"/>
              <a:gd name="T9" fmla="*/ 40 h 2124"/>
              <a:gd name="T10" fmla="*/ 888 w 928"/>
              <a:gd name="T11" fmla="*/ 464 h 2124"/>
              <a:gd name="T12" fmla="*/ 888 w 928"/>
              <a:gd name="T13" fmla="*/ 2124 h 2124"/>
              <a:gd name="T14" fmla="*/ 928 w 928"/>
              <a:gd name="T15" fmla="*/ 2124 h 2124"/>
              <a:gd name="T16" fmla="*/ 928 w 928"/>
              <a:gd name="T17" fmla="*/ 464 h 2124"/>
              <a:gd name="T18" fmla="*/ 464 w 928"/>
              <a:gd name="T19" fmla="*/ 0 h 2124"/>
              <a:gd name="T20" fmla="*/ 0 w 928"/>
              <a:gd name="T21" fmla="*/ 464 h 2124"/>
              <a:gd name="T22" fmla="*/ 464 w 928"/>
              <a:gd name="T23" fmla="*/ 928 h 2124"/>
              <a:gd name="T24" fmla="*/ 873 w 928"/>
              <a:gd name="T25" fmla="*/ 684 h 2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8" h="2124">
                <a:moveTo>
                  <a:pt x="873" y="684"/>
                </a:moveTo>
                <a:cubicBezTo>
                  <a:pt x="827" y="684"/>
                  <a:pt x="827" y="684"/>
                  <a:pt x="827" y="684"/>
                </a:cubicBezTo>
                <a:cubicBezTo>
                  <a:pt x="752" y="806"/>
                  <a:pt x="618" y="888"/>
                  <a:pt x="464" y="888"/>
                </a:cubicBezTo>
                <a:cubicBezTo>
                  <a:pt x="231" y="888"/>
                  <a:pt x="40" y="698"/>
                  <a:pt x="40" y="464"/>
                </a:cubicBezTo>
                <a:cubicBezTo>
                  <a:pt x="40" y="230"/>
                  <a:pt x="231" y="40"/>
                  <a:pt x="464" y="40"/>
                </a:cubicBezTo>
                <a:cubicBezTo>
                  <a:pt x="698" y="40"/>
                  <a:pt x="888" y="230"/>
                  <a:pt x="888" y="464"/>
                </a:cubicBezTo>
                <a:cubicBezTo>
                  <a:pt x="888" y="2124"/>
                  <a:pt x="888" y="2124"/>
                  <a:pt x="888" y="2124"/>
                </a:cubicBezTo>
                <a:cubicBezTo>
                  <a:pt x="928" y="2124"/>
                  <a:pt x="928" y="2124"/>
                  <a:pt x="928" y="2124"/>
                </a:cubicBezTo>
                <a:cubicBezTo>
                  <a:pt x="928" y="464"/>
                  <a:pt x="928" y="464"/>
                  <a:pt x="928" y="464"/>
                </a:cubicBezTo>
                <a:cubicBezTo>
                  <a:pt x="928" y="208"/>
                  <a:pt x="720" y="0"/>
                  <a:pt x="464" y="0"/>
                </a:cubicBezTo>
                <a:cubicBezTo>
                  <a:pt x="209" y="0"/>
                  <a:pt x="0" y="208"/>
                  <a:pt x="0" y="464"/>
                </a:cubicBezTo>
                <a:cubicBezTo>
                  <a:pt x="0" y="720"/>
                  <a:pt x="209" y="928"/>
                  <a:pt x="464" y="928"/>
                </a:cubicBezTo>
                <a:cubicBezTo>
                  <a:pt x="641" y="928"/>
                  <a:pt x="794" y="829"/>
                  <a:pt x="873" y="68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D6622A03-8E3E-436D-813E-AA5D97961139}"/>
              </a:ext>
            </a:extLst>
          </p:cNvPr>
          <p:cNvSpPr>
            <a:spLocks/>
          </p:cNvSpPr>
          <p:nvPr/>
        </p:nvSpPr>
        <p:spPr bwMode="auto">
          <a:xfrm>
            <a:off x="199015" y="4136130"/>
            <a:ext cx="1892027" cy="2122794"/>
          </a:xfrm>
          <a:custGeom>
            <a:avLst/>
            <a:gdLst>
              <a:gd name="T0" fmla="*/ 1045 w 1045"/>
              <a:gd name="T1" fmla="*/ 1064 h 1172"/>
              <a:gd name="T2" fmla="*/ 1045 w 1045"/>
              <a:gd name="T3" fmla="*/ 336 h 1172"/>
              <a:gd name="T4" fmla="*/ 703 w 1045"/>
              <a:gd name="T5" fmla="*/ 0 h 1172"/>
              <a:gd name="T6" fmla="*/ 361 w 1045"/>
              <a:gd name="T7" fmla="*/ 342 h 1172"/>
              <a:gd name="T8" fmla="*/ 703 w 1045"/>
              <a:gd name="T9" fmla="*/ 684 h 1172"/>
              <a:gd name="T10" fmla="*/ 967 w 1045"/>
              <a:gd name="T11" fmla="*/ 560 h 1172"/>
              <a:gd name="T12" fmla="*/ 912 w 1045"/>
              <a:gd name="T13" fmla="*/ 560 h 1172"/>
              <a:gd name="T14" fmla="*/ 703 w 1045"/>
              <a:gd name="T15" fmla="*/ 644 h 1172"/>
              <a:gd name="T16" fmla="*/ 401 w 1045"/>
              <a:gd name="T17" fmla="*/ 342 h 1172"/>
              <a:gd name="T18" fmla="*/ 703 w 1045"/>
              <a:gd name="T19" fmla="*/ 40 h 1172"/>
              <a:gd name="T20" fmla="*/ 1005 w 1045"/>
              <a:gd name="T21" fmla="*/ 340 h 1172"/>
              <a:gd name="T22" fmla="*/ 1005 w 1045"/>
              <a:gd name="T23" fmla="*/ 1062 h 1172"/>
              <a:gd name="T24" fmla="*/ 935 w 1045"/>
              <a:gd name="T25" fmla="*/ 1132 h 1172"/>
              <a:gd name="T26" fmla="*/ 0 w 1045"/>
              <a:gd name="T27" fmla="*/ 1132 h 1172"/>
              <a:gd name="T28" fmla="*/ 0 w 1045"/>
              <a:gd name="T29" fmla="*/ 1172 h 1172"/>
              <a:gd name="T30" fmla="*/ 964 w 1045"/>
              <a:gd name="T31" fmla="*/ 1172 h 1172"/>
              <a:gd name="T32" fmla="*/ 1045 w 1045"/>
              <a:gd name="T33" fmla="*/ 1064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45" h="1172">
                <a:moveTo>
                  <a:pt x="1045" y="1064"/>
                </a:moveTo>
                <a:cubicBezTo>
                  <a:pt x="1045" y="336"/>
                  <a:pt x="1045" y="336"/>
                  <a:pt x="1045" y="336"/>
                </a:cubicBezTo>
                <a:cubicBezTo>
                  <a:pt x="1042" y="150"/>
                  <a:pt x="890" y="0"/>
                  <a:pt x="703" y="0"/>
                </a:cubicBezTo>
                <a:cubicBezTo>
                  <a:pt x="515" y="0"/>
                  <a:pt x="361" y="153"/>
                  <a:pt x="361" y="342"/>
                </a:cubicBezTo>
                <a:cubicBezTo>
                  <a:pt x="361" y="531"/>
                  <a:pt x="515" y="684"/>
                  <a:pt x="703" y="684"/>
                </a:cubicBezTo>
                <a:cubicBezTo>
                  <a:pt x="809" y="684"/>
                  <a:pt x="904" y="636"/>
                  <a:pt x="967" y="560"/>
                </a:cubicBezTo>
                <a:cubicBezTo>
                  <a:pt x="912" y="560"/>
                  <a:pt x="912" y="560"/>
                  <a:pt x="912" y="560"/>
                </a:cubicBezTo>
                <a:cubicBezTo>
                  <a:pt x="858" y="612"/>
                  <a:pt x="784" y="644"/>
                  <a:pt x="703" y="644"/>
                </a:cubicBezTo>
                <a:cubicBezTo>
                  <a:pt x="537" y="644"/>
                  <a:pt x="401" y="509"/>
                  <a:pt x="401" y="342"/>
                </a:cubicBezTo>
                <a:cubicBezTo>
                  <a:pt x="401" y="175"/>
                  <a:pt x="537" y="40"/>
                  <a:pt x="703" y="40"/>
                </a:cubicBezTo>
                <a:cubicBezTo>
                  <a:pt x="869" y="40"/>
                  <a:pt x="1004" y="174"/>
                  <a:pt x="1005" y="340"/>
                </a:cubicBezTo>
                <a:cubicBezTo>
                  <a:pt x="1005" y="340"/>
                  <a:pt x="1005" y="1060"/>
                  <a:pt x="1005" y="1062"/>
                </a:cubicBezTo>
                <a:cubicBezTo>
                  <a:pt x="1005" y="1101"/>
                  <a:pt x="974" y="1132"/>
                  <a:pt x="935" y="1132"/>
                </a:cubicBezTo>
                <a:cubicBezTo>
                  <a:pt x="0" y="1132"/>
                  <a:pt x="0" y="1132"/>
                  <a:pt x="0" y="1132"/>
                </a:cubicBezTo>
                <a:cubicBezTo>
                  <a:pt x="0" y="1172"/>
                  <a:pt x="0" y="1172"/>
                  <a:pt x="0" y="1172"/>
                </a:cubicBezTo>
                <a:cubicBezTo>
                  <a:pt x="964" y="1172"/>
                  <a:pt x="964" y="1172"/>
                  <a:pt x="964" y="1172"/>
                </a:cubicBezTo>
                <a:cubicBezTo>
                  <a:pt x="1018" y="1159"/>
                  <a:pt x="1044" y="1115"/>
                  <a:pt x="1045" y="106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1D0771D8-6C25-44E0-B068-1DD8552A915F}"/>
              </a:ext>
            </a:extLst>
          </p:cNvPr>
          <p:cNvSpPr>
            <a:spLocks/>
          </p:cNvSpPr>
          <p:nvPr/>
        </p:nvSpPr>
        <p:spPr bwMode="auto">
          <a:xfrm>
            <a:off x="2700756" y="4712328"/>
            <a:ext cx="1833371" cy="1579683"/>
          </a:xfrm>
          <a:custGeom>
            <a:avLst/>
            <a:gdLst>
              <a:gd name="T0" fmla="*/ 109 w 1012"/>
              <a:gd name="T1" fmla="*/ 872 h 872"/>
              <a:gd name="T2" fmla="*/ 1012 w 1012"/>
              <a:gd name="T3" fmla="*/ 872 h 872"/>
              <a:gd name="T4" fmla="*/ 1012 w 1012"/>
              <a:gd name="T5" fmla="*/ 828 h 872"/>
              <a:gd name="T6" fmla="*/ 110 w 1012"/>
              <a:gd name="T7" fmla="*/ 828 h 872"/>
              <a:gd name="T8" fmla="*/ 44 w 1012"/>
              <a:gd name="T9" fmla="*/ 758 h 872"/>
              <a:gd name="T10" fmla="*/ 40 w 1012"/>
              <a:gd name="T11" fmla="*/ 242 h 872"/>
              <a:gd name="T12" fmla="*/ 242 w 1012"/>
              <a:gd name="T13" fmla="*/ 40 h 872"/>
              <a:gd name="T14" fmla="*/ 444 w 1012"/>
              <a:gd name="T15" fmla="*/ 242 h 872"/>
              <a:gd name="T16" fmla="*/ 242 w 1012"/>
              <a:gd name="T17" fmla="*/ 444 h 872"/>
              <a:gd name="T18" fmla="*/ 95 w 1012"/>
              <a:gd name="T19" fmla="*/ 380 h 872"/>
              <a:gd name="T20" fmla="*/ 44 w 1012"/>
              <a:gd name="T21" fmla="*/ 380 h 872"/>
              <a:gd name="T22" fmla="*/ 242 w 1012"/>
              <a:gd name="T23" fmla="*/ 484 h 872"/>
              <a:gd name="T24" fmla="*/ 484 w 1012"/>
              <a:gd name="T25" fmla="*/ 242 h 872"/>
              <a:gd name="T26" fmla="*/ 242 w 1012"/>
              <a:gd name="T27" fmla="*/ 0 h 872"/>
              <a:gd name="T28" fmla="*/ 0 w 1012"/>
              <a:gd name="T29" fmla="*/ 242 h 872"/>
              <a:gd name="T30" fmla="*/ 0 w 1012"/>
              <a:gd name="T31" fmla="*/ 760 h 872"/>
              <a:gd name="T32" fmla="*/ 109 w 1012"/>
              <a:gd name="T33" fmla="*/ 872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12" h="872">
                <a:moveTo>
                  <a:pt x="109" y="872"/>
                </a:moveTo>
                <a:cubicBezTo>
                  <a:pt x="1012" y="872"/>
                  <a:pt x="1012" y="872"/>
                  <a:pt x="1012" y="872"/>
                </a:cubicBezTo>
                <a:cubicBezTo>
                  <a:pt x="1012" y="828"/>
                  <a:pt x="1012" y="828"/>
                  <a:pt x="1012" y="828"/>
                </a:cubicBezTo>
                <a:cubicBezTo>
                  <a:pt x="110" y="828"/>
                  <a:pt x="110" y="828"/>
                  <a:pt x="110" y="828"/>
                </a:cubicBezTo>
                <a:cubicBezTo>
                  <a:pt x="72" y="828"/>
                  <a:pt x="44" y="797"/>
                  <a:pt x="44" y="758"/>
                </a:cubicBezTo>
                <a:cubicBezTo>
                  <a:pt x="44" y="758"/>
                  <a:pt x="40" y="242"/>
                  <a:pt x="40" y="242"/>
                </a:cubicBezTo>
                <a:cubicBezTo>
                  <a:pt x="40" y="131"/>
                  <a:pt x="131" y="40"/>
                  <a:pt x="242" y="40"/>
                </a:cubicBezTo>
                <a:cubicBezTo>
                  <a:pt x="354" y="40"/>
                  <a:pt x="444" y="131"/>
                  <a:pt x="444" y="242"/>
                </a:cubicBezTo>
                <a:cubicBezTo>
                  <a:pt x="444" y="353"/>
                  <a:pt x="354" y="444"/>
                  <a:pt x="242" y="444"/>
                </a:cubicBezTo>
                <a:cubicBezTo>
                  <a:pt x="184" y="444"/>
                  <a:pt x="132" y="419"/>
                  <a:pt x="95" y="380"/>
                </a:cubicBezTo>
                <a:cubicBezTo>
                  <a:pt x="44" y="380"/>
                  <a:pt x="44" y="380"/>
                  <a:pt x="44" y="380"/>
                </a:cubicBezTo>
                <a:cubicBezTo>
                  <a:pt x="88" y="443"/>
                  <a:pt x="160" y="484"/>
                  <a:pt x="242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ubicBezTo>
                  <a:pt x="109" y="0"/>
                  <a:pt x="0" y="109"/>
                  <a:pt x="0" y="242"/>
                </a:cubicBezTo>
                <a:cubicBezTo>
                  <a:pt x="0" y="760"/>
                  <a:pt x="0" y="760"/>
                  <a:pt x="0" y="760"/>
                </a:cubicBezTo>
                <a:cubicBezTo>
                  <a:pt x="2" y="819"/>
                  <a:pt x="36" y="868"/>
                  <a:pt x="109" y="87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grpSp>
        <p:nvGrpSpPr>
          <p:cNvPr id="12" name="组合 75">
            <a:extLst>
              <a:ext uri="{FF2B5EF4-FFF2-40B4-BE49-F238E27FC236}">
                <a16:creationId xmlns:a16="http://schemas.microsoft.com/office/drawing/2014/main" id="{2AAA4AC5-DE8C-48FB-A4CA-E145BE564425}"/>
              </a:ext>
            </a:extLst>
          </p:cNvPr>
          <p:cNvGrpSpPr>
            <a:grpSpLocks noChangeAspect="1"/>
          </p:cNvGrpSpPr>
          <p:nvPr/>
        </p:nvGrpSpPr>
        <p:grpSpPr>
          <a:xfrm>
            <a:off x="2661055" y="2453519"/>
            <a:ext cx="316212" cy="347717"/>
            <a:chOff x="7016751" y="4257675"/>
            <a:chExt cx="447675" cy="492125"/>
          </a:xfrm>
          <a:solidFill>
            <a:schemeClr val="accent1">
              <a:lumMod val="75000"/>
            </a:schemeClr>
          </a:solidFill>
        </p:grpSpPr>
        <p:sp>
          <p:nvSpPr>
            <p:cNvPr id="13" name="Oval 116">
              <a:extLst>
                <a:ext uri="{FF2B5EF4-FFF2-40B4-BE49-F238E27FC236}">
                  <a16:creationId xmlns:a16="http://schemas.microsoft.com/office/drawing/2014/main" id="{3E52C958-2990-4BB8-94D4-2CB7894A0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14" name="Oval 117">
              <a:extLst>
                <a:ext uri="{FF2B5EF4-FFF2-40B4-BE49-F238E27FC236}">
                  <a16:creationId xmlns:a16="http://schemas.microsoft.com/office/drawing/2014/main" id="{D5732563-F2A6-42A6-BFFE-844A78574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15" name="Freeform 118">
              <a:extLst>
                <a:ext uri="{FF2B5EF4-FFF2-40B4-BE49-F238E27FC236}">
                  <a16:creationId xmlns:a16="http://schemas.microsoft.com/office/drawing/2014/main" id="{9EAB24EE-BDB6-45CD-8BE5-083C6C697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16" name="Freeform 119">
              <a:extLst>
                <a:ext uri="{FF2B5EF4-FFF2-40B4-BE49-F238E27FC236}">
                  <a16:creationId xmlns:a16="http://schemas.microsoft.com/office/drawing/2014/main" id="{7C1355B8-D03B-489F-A08C-00773E4EC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/>
            </a:p>
          </p:txBody>
        </p:sp>
      </p:grpSp>
      <p:sp>
        <p:nvSpPr>
          <p:cNvPr id="17" name="Freeform 5">
            <a:extLst>
              <a:ext uri="{FF2B5EF4-FFF2-40B4-BE49-F238E27FC236}">
                <a16:creationId xmlns:a16="http://schemas.microsoft.com/office/drawing/2014/main" id="{0FEA0D19-E963-4383-849E-3F01E06336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82659" y="4566767"/>
            <a:ext cx="379454" cy="380491"/>
          </a:xfrm>
          <a:custGeom>
            <a:avLst/>
            <a:gdLst>
              <a:gd name="T0" fmla="*/ 966 w 1254"/>
              <a:gd name="T1" fmla="*/ 496 h 1257"/>
              <a:gd name="T2" fmla="*/ 967 w 1254"/>
              <a:gd name="T3" fmla="*/ 496 h 1257"/>
              <a:gd name="T4" fmla="*/ 969 w 1254"/>
              <a:gd name="T5" fmla="*/ 496 h 1257"/>
              <a:gd name="T6" fmla="*/ 971 w 1254"/>
              <a:gd name="T7" fmla="*/ 496 h 1257"/>
              <a:gd name="T8" fmla="*/ 973 w 1254"/>
              <a:gd name="T9" fmla="*/ 495 h 1257"/>
              <a:gd name="T10" fmla="*/ 974 w 1254"/>
              <a:gd name="T11" fmla="*/ 495 h 1257"/>
              <a:gd name="T12" fmla="*/ 976 w 1254"/>
              <a:gd name="T13" fmla="*/ 494 h 1257"/>
              <a:gd name="T14" fmla="*/ 977 w 1254"/>
              <a:gd name="T15" fmla="*/ 494 h 1257"/>
              <a:gd name="T16" fmla="*/ 979 w 1254"/>
              <a:gd name="T17" fmla="*/ 493 h 1257"/>
              <a:gd name="T18" fmla="*/ 980 w 1254"/>
              <a:gd name="T19" fmla="*/ 492 h 1257"/>
              <a:gd name="T20" fmla="*/ 982 w 1254"/>
              <a:gd name="T21" fmla="*/ 491 h 1257"/>
              <a:gd name="T22" fmla="*/ 983 w 1254"/>
              <a:gd name="T23" fmla="*/ 490 h 1257"/>
              <a:gd name="T24" fmla="*/ 985 w 1254"/>
              <a:gd name="T25" fmla="*/ 489 h 1257"/>
              <a:gd name="T26" fmla="*/ 986 w 1254"/>
              <a:gd name="T27" fmla="*/ 488 h 1257"/>
              <a:gd name="T28" fmla="*/ 987 w 1254"/>
              <a:gd name="T29" fmla="*/ 487 h 1257"/>
              <a:gd name="T30" fmla="*/ 988 w 1254"/>
              <a:gd name="T31" fmla="*/ 486 h 1257"/>
              <a:gd name="T32" fmla="*/ 990 w 1254"/>
              <a:gd name="T33" fmla="*/ 485 h 1257"/>
              <a:gd name="T34" fmla="*/ 991 w 1254"/>
              <a:gd name="T35" fmla="*/ 484 h 1257"/>
              <a:gd name="T36" fmla="*/ 999 w 1254"/>
              <a:gd name="T37" fmla="*/ 35 h 1257"/>
              <a:gd name="T38" fmla="*/ 171 w 1254"/>
              <a:gd name="T39" fmla="*/ 0 h 1257"/>
              <a:gd name="T40" fmla="*/ 137 w 1254"/>
              <a:gd name="T41" fmla="*/ 462 h 1257"/>
              <a:gd name="T42" fmla="*/ 148 w 1254"/>
              <a:gd name="T43" fmla="*/ 487 h 1257"/>
              <a:gd name="T44" fmla="*/ 149 w 1254"/>
              <a:gd name="T45" fmla="*/ 489 h 1257"/>
              <a:gd name="T46" fmla="*/ 151 w 1254"/>
              <a:gd name="T47" fmla="*/ 490 h 1257"/>
              <a:gd name="T48" fmla="*/ 152 w 1254"/>
              <a:gd name="T49" fmla="*/ 491 h 1257"/>
              <a:gd name="T50" fmla="*/ 154 w 1254"/>
              <a:gd name="T51" fmla="*/ 492 h 1257"/>
              <a:gd name="T52" fmla="*/ 155 w 1254"/>
              <a:gd name="T53" fmla="*/ 492 h 1257"/>
              <a:gd name="T54" fmla="*/ 157 w 1254"/>
              <a:gd name="T55" fmla="*/ 493 h 1257"/>
              <a:gd name="T56" fmla="*/ 159 w 1254"/>
              <a:gd name="T57" fmla="*/ 494 h 1257"/>
              <a:gd name="T58" fmla="*/ 160 w 1254"/>
              <a:gd name="T59" fmla="*/ 495 h 1257"/>
              <a:gd name="T60" fmla="*/ 162 w 1254"/>
              <a:gd name="T61" fmla="*/ 495 h 1257"/>
              <a:gd name="T62" fmla="*/ 164 w 1254"/>
              <a:gd name="T63" fmla="*/ 495 h 1257"/>
              <a:gd name="T64" fmla="*/ 165 w 1254"/>
              <a:gd name="T65" fmla="*/ 496 h 1257"/>
              <a:gd name="T66" fmla="*/ 167 w 1254"/>
              <a:gd name="T67" fmla="*/ 496 h 1257"/>
              <a:gd name="T68" fmla="*/ 299 w 1254"/>
              <a:gd name="T69" fmla="*/ 496 h 1257"/>
              <a:gd name="T70" fmla="*/ 436 w 1254"/>
              <a:gd name="T71" fmla="*/ 496 h 1257"/>
              <a:gd name="T72" fmla="*/ 965 w 1254"/>
              <a:gd name="T73" fmla="*/ 496 h 1257"/>
              <a:gd name="T74" fmla="*/ 351 w 1254"/>
              <a:gd name="T75" fmla="*/ 236 h 1257"/>
              <a:gd name="T76" fmla="*/ 439 w 1254"/>
              <a:gd name="T77" fmla="*/ 236 h 1257"/>
              <a:gd name="T78" fmla="*/ 513 w 1254"/>
              <a:gd name="T79" fmla="*/ 280 h 1257"/>
              <a:gd name="T80" fmla="*/ 513 w 1254"/>
              <a:gd name="T81" fmla="*/ 192 h 1257"/>
              <a:gd name="T82" fmla="*/ 513 w 1254"/>
              <a:gd name="T83" fmla="*/ 280 h 1257"/>
              <a:gd name="T84" fmla="*/ 586 w 1254"/>
              <a:gd name="T85" fmla="*/ 236 h 1257"/>
              <a:gd name="T86" fmla="*/ 674 w 1254"/>
              <a:gd name="T87" fmla="*/ 236 h 1257"/>
              <a:gd name="T88" fmla="*/ 748 w 1254"/>
              <a:gd name="T89" fmla="*/ 280 h 1257"/>
              <a:gd name="T90" fmla="*/ 748 w 1254"/>
              <a:gd name="T91" fmla="*/ 192 h 1257"/>
              <a:gd name="T92" fmla="*/ 748 w 1254"/>
              <a:gd name="T93" fmla="*/ 280 h 1257"/>
              <a:gd name="T94" fmla="*/ 250 w 1254"/>
              <a:gd name="T95" fmla="*/ 880 h 1257"/>
              <a:gd name="T96" fmla="*/ 245 w 1254"/>
              <a:gd name="T97" fmla="*/ 648 h 1257"/>
              <a:gd name="T98" fmla="*/ 118 w 1254"/>
              <a:gd name="T99" fmla="*/ 648 h 1257"/>
              <a:gd name="T100" fmla="*/ 113 w 1254"/>
              <a:gd name="T101" fmla="*/ 880 h 1257"/>
              <a:gd name="T102" fmla="*/ 0 w 1254"/>
              <a:gd name="T103" fmla="*/ 949 h 1257"/>
              <a:gd name="T104" fmla="*/ 362 w 1254"/>
              <a:gd name="T105" fmla="*/ 1257 h 1257"/>
              <a:gd name="T106" fmla="*/ 293 w 1254"/>
              <a:gd name="T107" fmla="*/ 880 h 1257"/>
              <a:gd name="T108" fmla="*/ 1142 w 1254"/>
              <a:gd name="T109" fmla="*/ 880 h 1257"/>
              <a:gd name="T110" fmla="*/ 1136 w 1254"/>
              <a:gd name="T111" fmla="*/ 648 h 1257"/>
              <a:gd name="T112" fmla="*/ 1009 w 1254"/>
              <a:gd name="T113" fmla="*/ 648 h 1257"/>
              <a:gd name="T114" fmla="*/ 1004 w 1254"/>
              <a:gd name="T115" fmla="*/ 880 h 1257"/>
              <a:gd name="T116" fmla="*/ 892 w 1254"/>
              <a:gd name="T117" fmla="*/ 949 h 1257"/>
              <a:gd name="T118" fmla="*/ 1254 w 1254"/>
              <a:gd name="T119" fmla="*/ 1257 h 1257"/>
              <a:gd name="T120" fmla="*/ 1185 w 1254"/>
              <a:gd name="T121" fmla="*/ 880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54" h="1257">
                <a:moveTo>
                  <a:pt x="965" y="496"/>
                </a:moveTo>
                <a:cubicBezTo>
                  <a:pt x="966" y="496"/>
                  <a:pt x="966" y="496"/>
                  <a:pt x="966" y="496"/>
                </a:cubicBezTo>
                <a:cubicBezTo>
                  <a:pt x="966" y="496"/>
                  <a:pt x="966" y="496"/>
                  <a:pt x="966" y="496"/>
                </a:cubicBezTo>
                <a:cubicBezTo>
                  <a:pt x="967" y="496"/>
                  <a:pt x="967" y="496"/>
                  <a:pt x="967" y="496"/>
                </a:cubicBezTo>
                <a:cubicBezTo>
                  <a:pt x="968" y="496"/>
                  <a:pt x="968" y="496"/>
                  <a:pt x="968" y="496"/>
                </a:cubicBezTo>
                <a:cubicBezTo>
                  <a:pt x="969" y="496"/>
                  <a:pt x="969" y="496"/>
                  <a:pt x="969" y="496"/>
                </a:cubicBezTo>
                <a:cubicBezTo>
                  <a:pt x="970" y="496"/>
                  <a:pt x="970" y="496"/>
                  <a:pt x="970" y="496"/>
                </a:cubicBezTo>
                <a:cubicBezTo>
                  <a:pt x="971" y="496"/>
                  <a:pt x="971" y="496"/>
                  <a:pt x="971" y="496"/>
                </a:cubicBezTo>
                <a:cubicBezTo>
                  <a:pt x="972" y="496"/>
                  <a:pt x="972" y="496"/>
                  <a:pt x="972" y="496"/>
                </a:cubicBezTo>
                <a:cubicBezTo>
                  <a:pt x="973" y="495"/>
                  <a:pt x="973" y="495"/>
                  <a:pt x="973" y="495"/>
                </a:cubicBezTo>
                <a:cubicBezTo>
                  <a:pt x="973" y="495"/>
                  <a:pt x="973" y="495"/>
                  <a:pt x="973" y="495"/>
                </a:cubicBezTo>
                <a:cubicBezTo>
                  <a:pt x="974" y="495"/>
                  <a:pt x="974" y="495"/>
                  <a:pt x="974" y="495"/>
                </a:cubicBezTo>
                <a:cubicBezTo>
                  <a:pt x="975" y="495"/>
                  <a:pt x="975" y="495"/>
                  <a:pt x="975" y="495"/>
                </a:cubicBezTo>
                <a:cubicBezTo>
                  <a:pt x="976" y="494"/>
                  <a:pt x="976" y="494"/>
                  <a:pt x="976" y="494"/>
                </a:cubicBezTo>
                <a:cubicBezTo>
                  <a:pt x="976" y="494"/>
                  <a:pt x="976" y="494"/>
                  <a:pt x="976" y="494"/>
                </a:cubicBezTo>
                <a:cubicBezTo>
                  <a:pt x="977" y="494"/>
                  <a:pt x="977" y="494"/>
                  <a:pt x="977" y="494"/>
                </a:cubicBezTo>
                <a:cubicBezTo>
                  <a:pt x="978" y="493"/>
                  <a:pt x="978" y="493"/>
                  <a:pt x="978" y="493"/>
                </a:cubicBezTo>
                <a:cubicBezTo>
                  <a:pt x="979" y="493"/>
                  <a:pt x="979" y="493"/>
                  <a:pt x="979" y="493"/>
                </a:cubicBezTo>
                <a:cubicBezTo>
                  <a:pt x="980" y="493"/>
                  <a:pt x="980" y="493"/>
                  <a:pt x="980" y="493"/>
                </a:cubicBezTo>
                <a:cubicBezTo>
                  <a:pt x="980" y="492"/>
                  <a:pt x="980" y="492"/>
                  <a:pt x="980" y="492"/>
                </a:cubicBezTo>
                <a:cubicBezTo>
                  <a:pt x="981" y="492"/>
                  <a:pt x="981" y="492"/>
                  <a:pt x="981" y="492"/>
                </a:cubicBezTo>
                <a:cubicBezTo>
                  <a:pt x="982" y="491"/>
                  <a:pt x="982" y="491"/>
                  <a:pt x="982" y="491"/>
                </a:cubicBezTo>
                <a:cubicBezTo>
                  <a:pt x="983" y="491"/>
                  <a:pt x="983" y="491"/>
                  <a:pt x="983" y="491"/>
                </a:cubicBezTo>
                <a:cubicBezTo>
                  <a:pt x="983" y="490"/>
                  <a:pt x="983" y="490"/>
                  <a:pt x="983" y="490"/>
                </a:cubicBezTo>
                <a:cubicBezTo>
                  <a:pt x="984" y="490"/>
                  <a:pt x="984" y="490"/>
                  <a:pt x="984" y="490"/>
                </a:cubicBezTo>
                <a:cubicBezTo>
                  <a:pt x="985" y="489"/>
                  <a:pt x="985" y="489"/>
                  <a:pt x="985" y="489"/>
                </a:cubicBezTo>
                <a:cubicBezTo>
                  <a:pt x="986" y="489"/>
                  <a:pt x="986" y="489"/>
                  <a:pt x="986" y="489"/>
                </a:cubicBezTo>
                <a:cubicBezTo>
                  <a:pt x="986" y="488"/>
                  <a:pt x="986" y="488"/>
                  <a:pt x="986" y="488"/>
                </a:cubicBezTo>
                <a:cubicBezTo>
                  <a:pt x="987" y="488"/>
                  <a:pt x="987" y="488"/>
                  <a:pt x="987" y="488"/>
                </a:cubicBezTo>
                <a:cubicBezTo>
                  <a:pt x="987" y="487"/>
                  <a:pt x="987" y="487"/>
                  <a:pt x="987" y="487"/>
                </a:cubicBezTo>
                <a:cubicBezTo>
                  <a:pt x="988" y="486"/>
                  <a:pt x="988" y="486"/>
                  <a:pt x="988" y="486"/>
                </a:cubicBezTo>
                <a:cubicBezTo>
                  <a:pt x="988" y="486"/>
                  <a:pt x="988" y="486"/>
                  <a:pt x="988" y="486"/>
                </a:cubicBezTo>
                <a:cubicBezTo>
                  <a:pt x="989" y="485"/>
                  <a:pt x="989" y="485"/>
                  <a:pt x="989" y="485"/>
                </a:cubicBezTo>
                <a:cubicBezTo>
                  <a:pt x="990" y="485"/>
                  <a:pt x="990" y="485"/>
                  <a:pt x="990" y="485"/>
                </a:cubicBezTo>
                <a:cubicBezTo>
                  <a:pt x="991" y="484"/>
                  <a:pt x="991" y="484"/>
                  <a:pt x="991" y="484"/>
                </a:cubicBezTo>
                <a:cubicBezTo>
                  <a:pt x="991" y="484"/>
                  <a:pt x="991" y="484"/>
                  <a:pt x="991" y="484"/>
                </a:cubicBezTo>
                <a:cubicBezTo>
                  <a:pt x="996" y="478"/>
                  <a:pt x="999" y="470"/>
                  <a:pt x="999" y="462"/>
                </a:cubicBezTo>
                <a:cubicBezTo>
                  <a:pt x="999" y="35"/>
                  <a:pt x="999" y="35"/>
                  <a:pt x="999" y="35"/>
                </a:cubicBezTo>
                <a:cubicBezTo>
                  <a:pt x="999" y="15"/>
                  <a:pt x="983" y="0"/>
                  <a:pt x="964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152" y="0"/>
                  <a:pt x="137" y="15"/>
                  <a:pt x="137" y="35"/>
                </a:cubicBezTo>
                <a:cubicBezTo>
                  <a:pt x="137" y="462"/>
                  <a:pt x="137" y="462"/>
                  <a:pt x="137" y="462"/>
                </a:cubicBezTo>
                <a:cubicBezTo>
                  <a:pt x="137" y="472"/>
                  <a:pt x="141" y="481"/>
                  <a:pt x="148" y="487"/>
                </a:cubicBezTo>
                <a:cubicBezTo>
                  <a:pt x="148" y="487"/>
                  <a:pt x="148" y="487"/>
                  <a:pt x="148" y="487"/>
                </a:cubicBezTo>
                <a:cubicBezTo>
                  <a:pt x="149" y="488"/>
                  <a:pt x="149" y="488"/>
                  <a:pt x="149" y="488"/>
                </a:cubicBezTo>
                <a:cubicBezTo>
                  <a:pt x="149" y="489"/>
                  <a:pt x="149" y="489"/>
                  <a:pt x="149" y="489"/>
                </a:cubicBezTo>
                <a:cubicBezTo>
                  <a:pt x="151" y="489"/>
                  <a:pt x="151" y="489"/>
                  <a:pt x="151" y="489"/>
                </a:cubicBezTo>
                <a:cubicBezTo>
                  <a:pt x="151" y="490"/>
                  <a:pt x="151" y="490"/>
                  <a:pt x="151" y="490"/>
                </a:cubicBezTo>
                <a:cubicBezTo>
                  <a:pt x="152" y="490"/>
                  <a:pt x="152" y="490"/>
                  <a:pt x="152" y="490"/>
                </a:cubicBezTo>
                <a:cubicBezTo>
                  <a:pt x="152" y="491"/>
                  <a:pt x="152" y="491"/>
                  <a:pt x="152" y="491"/>
                </a:cubicBezTo>
                <a:cubicBezTo>
                  <a:pt x="153" y="491"/>
                  <a:pt x="153" y="491"/>
                  <a:pt x="153" y="491"/>
                </a:cubicBezTo>
                <a:cubicBezTo>
                  <a:pt x="154" y="492"/>
                  <a:pt x="154" y="492"/>
                  <a:pt x="154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156" y="493"/>
                  <a:pt x="156" y="493"/>
                  <a:pt x="156" y="493"/>
                </a:cubicBezTo>
                <a:cubicBezTo>
                  <a:pt x="157" y="493"/>
                  <a:pt x="157" y="493"/>
                  <a:pt x="157" y="493"/>
                </a:cubicBezTo>
                <a:cubicBezTo>
                  <a:pt x="158" y="494"/>
                  <a:pt x="158" y="494"/>
                  <a:pt x="158" y="494"/>
                </a:cubicBezTo>
                <a:cubicBezTo>
                  <a:pt x="159" y="494"/>
                  <a:pt x="159" y="494"/>
                  <a:pt x="159" y="494"/>
                </a:cubicBezTo>
                <a:cubicBezTo>
                  <a:pt x="160" y="494"/>
                  <a:pt x="160" y="494"/>
                  <a:pt x="160" y="494"/>
                </a:cubicBezTo>
                <a:cubicBezTo>
                  <a:pt x="160" y="495"/>
                  <a:pt x="160" y="495"/>
                  <a:pt x="160" y="495"/>
                </a:cubicBezTo>
                <a:cubicBezTo>
                  <a:pt x="161" y="495"/>
                  <a:pt x="161" y="495"/>
                  <a:pt x="161" y="495"/>
                </a:cubicBezTo>
                <a:cubicBezTo>
                  <a:pt x="162" y="495"/>
                  <a:pt x="162" y="495"/>
                  <a:pt x="162" y="495"/>
                </a:cubicBezTo>
                <a:cubicBezTo>
                  <a:pt x="163" y="495"/>
                  <a:pt x="163" y="495"/>
                  <a:pt x="163" y="495"/>
                </a:cubicBezTo>
                <a:cubicBezTo>
                  <a:pt x="164" y="495"/>
                  <a:pt x="164" y="495"/>
                  <a:pt x="164" y="495"/>
                </a:cubicBezTo>
                <a:cubicBezTo>
                  <a:pt x="164" y="496"/>
                  <a:pt x="164" y="496"/>
                  <a:pt x="164" y="496"/>
                </a:cubicBezTo>
                <a:cubicBezTo>
                  <a:pt x="165" y="496"/>
                  <a:pt x="165" y="496"/>
                  <a:pt x="165" y="496"/>
                </a:cubicBezTo>
                <a:cubicBezTo>
                  <a:pt x="166" y="496"/>
                  <a:pt x="166" y="496"/>
                  <a:pt x="166" y="496"/>
                </a:cubicBezTo>
                <a:cubicBezTo>
                  <a:pt x="167" y="496"/>
                  <a:pt x="167" y="496"/>
                  <a:pt x="167" y="496"/>
                </a:cubicBezTo>
                <a:cubicBezTo>
                  <a:pt x="299" y="496"/>
                  <a:pt x="299" y="496"/>
                  <a:pt x="299" y="496"/>
                </a:cubicBezTo>
                <a:cubicBezTo>
                  <a:pt x="299" y="496"/>
                  <a:pt x="299" y="496"/>
                  <a:pt x="299" y="496"/>
                </a:cubicBezTo>
                <a:cubicBezTo>
                  <a:pt x="436" y="726"/>
                  <a:pt x="436" y="726"/>
                  <a:pt x="436" y="726"/>
                </a:cubicBezTo>
                <a:cubicBezTo>
                  <a:pt x="436" y="496"/>
                  <a:pt x="436" y="496"/>
                  <a:pt x="436" y="496"/>
                </a:cubicBezTo>
                <a:cubicBezTo>
                  <a:pt x="964" y="496"/>
                  <a:pt x="964" y="496"/>
                  <a:pt x="964" y="496"/>
                </a:cubicBezTo>
                <a:lnTo>
                  <a:pt x="965" y="496"/>
                </a:lnTo>
                <a:close/>
                <a:moveTo>
                  <a:pt x="395" y="280"/>
                </a:moveTo>
                <a:cubicBezTo>
                  <a:pt x="371" y="280"/>
                  <a:pt x="351" y="261"/>
                  <a:pt x="351" y="236"/>
                </a:cubicBezTo>
                <a:cubicBezTo>
                  <a:pt x="351" y="212"/>
                  <a:pt x="371" y="192"/>
                  <a:pt x="395" y="192"/>
                </a:cubicBezTo>
                <a:cubicBezTo>
                  <a:pt x="420" y="192"/>
                  <a:pt x="439" y="212"/>
                  <a:pt x="439" y="236"/>
                </a:cubicBezTo>
                <a:cubicBezTo>
                  <a:pt x="439" y="261"/>
                  <a:pt x="420" y="280"/>
                  <a:pt x="395" y="280"/>
                </a:cubicBezTo>
                <a:close/>
                <a:moveTo>
                  <a:pt x="513" y="280"/>
                </a:moveTo>
                <a:cubicBezTo>
                  <a:pt x="488" y="280"/>
                  <a:pt x="469" y="261"/>
                  <a:pt x="469" y="236"/>
                </a:cubicBezTo>
                <a:cubicBezTo>
                  <a:pt x="469" y="212"/>
                  <a:pt x="488" y="192"/>
                  <a:pt x="513" y="192"/>
                </a:cubicBezTo>
                <a:cubicBezTo>
                  <a:pt x="537" y="192"/>
                  <a:pt x="557" y="212"/>
                  <a:pt x="557" y="236"/>
                </a:cubicBezTo>
                <a:cubicBezTo>
                  <a:pt x="557" y="261"/>
                  <a:pt x="537" y="280"/>
                  <a:pt x="513" y="280"/>
                </a:cubicBezTo>
                <a:close/>
                <a:moveTo>
                  <a:pt x="630" y="280"/>
                </a:moveTo>
                <a:cubicBezTo>
                  <a:pt x="606" y="280"/>
                  <a:pt x="586" y="261"/>
                  <a:pt x="586" y="236"/>
                </a:cubicBezTo>
                <a:cubicBezTo>
                  <a:pt x="586" y="212"/>
                  <a:pt x="606" y="192"/>
                  <a:pt x="630" y="192"/>
                </a:cubicBezTo>
                <a:cubicBezTo>
                  <a:pt x="655" y="192"/>
                  <a:pt x="674" y="212"/>
                  <a:pt x="674" y="236"/>
                </a:cubicBezTo>
                <a:cubicBezTo>
                  <a:pt x="674" y="261"/>
                  <a:pt x="655" y="280"/>
                  <a:pt x="630" y="280"/>
                </a:cubicBezTo>
                <a:close/>
                <a:moveTo>
                  <a:pt x="748" y="280"/>
                </a:moveTo>
                <a:cubicBezTo>
                  <a:pt x="724" y="280"/>
                  <a:pt x="704" y="261"/>
                  <a:pt x="704" y="236"/>
                </a:cubicBezTo>
                <a:cubicBezTo>
                  <a:pt x="704" y="212"/>
                  <a:pt x="724" y="192"/>
                  <a:pt x="748" y="192"/>
                </a:cubicBezTo>
                <a:cubicBezTo>
                  <a:pt x="772" y="192"/>
                  <a:pt x="792" y="212"/>
                  <a:pt x="792" y="236"/>
                </a:cubicBezTo>
                <a:cubicBezTo>
                  <a:pt x="792" y="261"/>
                  <a:pt x="772" y="280"/>
                  <a:pt x="748" y="280"/>
                </a:cubicBezTo>
                <a:close/>
                <a:moveTo>
                  <a:pt x="293" y="880"/>
                </a:moveTo>
                <a:cubicBezTo>
                  <a:pt x="250" y="880"/>
                  <a:pt x="250" y="880"/>
                  <a:pt x="250" y="880"/>
                </a:cubicBezTo>
                <a:cubicBezTo>
                  <a:pt x="289" y="856"/>
                  <a:pt x="315" y="814"/>
                  <a:pt x="315" y="765"/>
                </a:cubicBezTo>
                <a:cubicBezTo>
                  <a:pt x="315" y="715"/>
                  <a:pt x="287" y="671"/>
                  <a:pt x="245" y="648"/>
                </a:cubicBezTo>
                <a:cubicBezTo>
                  <a:pt x="226" y="638"/>
                  <a:pt x="204" y="632"/>
                  <a:pt x="181" y="632"/>
                </a:cubicBezTo>
                <a:cubicBezTo>
                  <a:pt x="158" y="632"/>
                  <a:pt x="137" y="638"/>
                  <a:pt x="118" y="648"/>
                </a:cubicBezTo>
                <a:cubicBezTo>
                  <a:pt x="76" y="671"/>
                  <a:pt x="48" y="715"/>
                  <a:pt x="48" y="765"/>
                </a:cubicBezTo>
                <a:cubicBezTo>
                  <a:pt x="48" y="814"/>
                  <a:pt x="74" y="856"/>
                  <a:pt x="113" y="880"/>
                </a:cubicBezTo>
                <a:cubicBezTo>
                  <a:pt x="70" y="880"/>
                  <a:pt x="70" y="880"/>
                  <a:pt x="70" y="880"/>
                </a:cubicBezTo>
                <a:cubicBezTo>
                  <a:pt x="31" y="880"/>
                  <a:pt x="0" y="911"/>
                  <a:pt x="0" y="949"/>
                </a:cubicBezTo>
                <a:cubicBezTo>
                  <a:pt x="0" y="1257"/>
                  <a:pt x="0" y="1257"/>
                  <a:pt x="0" y="1257"/>
                </a:cubicBezTo>
                <a:cubicBezTo>
                  <a:pt x="362" y="1257"/>
                  <a:pt x="362" y="1257"/>
                  <a:pt x="362" y="1257"/>
                </a:cubicBezTo>
                <a:cubicBezTo>
                  <a:pt x="362" y="949"/>
                  <a:pt x="362" y="949"/>
                  <a:pt x="362" y="949"/>
                </a:cubicBezTo>
                <a:cubicBezTo>
                  <a:pt x="362" y="911"/>
                  <a:pt x="331" y="880"/>
                  <a:pt x="293" y="880"/>
                </a:cubicBezTo>
                <a:close/>
                <a:moveTo>
                  <a:pt x="1185" y="880"/>
                </a:moveTo>
                <a:cubicBezTo>
                  <a:pt x="1142" y="880"/>
                  <a:pt x="1142" y="880"/>
                  <a:pt x="1142" y="880"/>
                </a:cubicBezTo>
                <a:cubicBezTo>
                  <a:pt x="1180" y="856"/>
                  <a:pt x="1206" y="814"/>
                  <a:pt x="1206" y="765"/>
                </a:cubicBezTo>
                <a:cubicBezTo>
                  <a:pt x="1206" y="715"/>
                  <a:pt x="1178" y="671"/>
                  <a:pt x="1136" y="648"/>
                </a:cubicBezTo>
                <a:cubicBezTo>
                  <a:pt x="1118" y="638"/>
                  <a:pt x="1096" y="632"/>
                  <a:pt x="1073" y="632"/>
                </a:cubicBezTo>
                <a:cubicBezTo>
                  <a:pt x="1050" y="632"/>
                  <a:pt x="1028" y="638"/>
                  <a:pt x="1009" y="648"/>
                </a:cubicBezTo>
                <a:cubicBezTo>
                  <a:pt x="968" y="671"/>
                  <a:pt x="940" y="715"/>
                  <a:pt x="940" y="765"/>
                </a:cubicBezTo>
                <a:cubicBezTo>
                  <a:pt x="940" y="814"/>
                  <a:pt x="965" y="856"/>
                  <a:pt x="1004" y="880"/>
                </a:cubicBezTo>
                <a:cubicBezTo>
                  <a:pt x="961" y="880"/>
                  <a:pt x="961" y="880"/>
                  <a:pt x="961" y="880"/>
                </a:cubicBezTo>
                <a:cubicBezTo>
                  <a:pt x="923" y="880"/>
                  <a:pt x="892" y="911"/>
                  <a:pt x="892" y="949"/>
                </a:cubicBezTo>
                <a:cubicBezTo>
                  <a:pt x="892" y="1257"/>
                  <a:pt x="892" y="1257"/>
                  <a:pt x="892" y="1257"/>
                </a:cubicBezTo>
                <a:cubicBezTo>
                  <a:pt x="1254" y="1257"/>
                  <a:pt x="1254" y="1257"/>
                  <a:pt x="1254" y="1257"/>
                </a:cubicBezTo>
                <a:cubicBezTo>
                  <a:pt x="1254" y="949"/>
                  <a:pt x="1254" y="949"/>
                  <a:pt x="1254" y="949"/>
                </a:cubicBezTo>
                <a:cubicBezTo>
                  <a:pt x="1254" y="911"/>
                  <a:pt x="1223" y="880"/>
                  <a:pt x="1185" y="8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grpSp>
        <p:nvGrpSpPr>
          <p:cNvPr id="18" name="组合 81">
            <a:extLst>
              <a:ext uri="{FF2B5EF4-FFF2-40B4-BE49-F238E27FC236}">
                <a16:creationId xmlns:a16="http://schemas.microsoft.com/office/drawing/2014/main" id="{9B77CE13-3098-4486-B96C-D6570DC84B61}"/>
              </a:ext>
            </a:extLst>
          </p:cNvPr>
          <p:cNvGrpSpPr>
            <a:grpSpLocks noChangeAspect="1"/>
          </p:cNvGrpSpPr>
          <p:nvPr/>
        </p:nvGrpSpPr>
        <p:grpSpPr>
          <a:xfrm>
            <a:off x="2943780" y="4933069"/>
            <a:ext cx="442697" cy="338699"/>
            <a:chOff x="7778750" y="5083175"/>
            <a:chExt cx="668338" cy="511176"/>
          </a:xfrm>
          <a:solidFill>
            <a:schemeClr val="accent1"/>
          </a:solidFill>
        </p:grpSpPr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6E521210-FC5C-4100-831E-21277A9F9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0" y="5083175"/>
              <a:ext cx="438150" cy="511175"/>
            </a:xfrm>
            <a:custGeom>
              <a:avLst/>
              <a:gdLst>
                <a:gd name="T0" fmla="*/ 93 w 186"/>
                <a:gd name="T1" fmla="*/ 0 h 217"/>
                <a:gd name="T2" fmla="*/ 59 w 186"/>
                <a:gd name="T3" fmla="*/ 34 h 217"/>
                <a:gd name="T4" fmla="*/ 72 w 186"/>
                <a:gd name="T5" fmla="*/ 60 h 217"/>
                <a:gd name="T6" fmla="*/ 12 w 186"/>
                <a:gd name="T7" fmla="*/ 152 h 217"/>
                <a:gd name="T8" fmla="*/ 19 w 186"/>
                <a:gd name="T9" fmla="*/ 155 h 217"/>
                <a:gd name="T10" fmla="*/ 57 w 186"/>
                <a:gd name="T11" fmla="*/ 121 h 217"/>
                <a:gd name="T12" fmla="*/ 39 w 186"/>
                <a:gd name="T13" fmla="*/ 217 h 217"/>
                <a:gd name="T14" fmla="*/ 70 w 186"/>
                <a:gd name="T15" fmla="*/ 217 h 217"/>
                <a:gd name="T16" fmla="*/ 93 w 186"/>
                <a:gd name="T17" fmla="*/ 177 h 217"/>
                <a:gd name="T18" fmla="*/ 116 w 186"/>
                <a:gd name="T19" fmla="*/ 217 h 217"/>
                <a:gd name="T20" fmla="*/ 146 w 186"/>
                <a:gd name="T21" fmla="*/ 217 h 217"/>
                <a:gd name="T22" fmla="*/ 129 w 186"/>
                <a:gd name="T23" fmla="*/ 121 h 217"/>
                <a:gd name="T24" fmla="*/ 167 w 186"/>
                <a:gd name="T25" fmla="*/ 155 h 217"/>
                <a:gd name="T26" fmla="*/ 174 w 186"/>
                <a:gd name="T27" fmla="*/ 152 h 217"/>
                <a:gd name="T28" fmla="*/ 114 w 186"/>
                <a:gd name="T29" fmla="*/ 60 h 217"/>
                <a:gd name="T30" fmla="*/ 126 w 186"/>
                <a:gd name="T31" fmla="*/ 34 h 217"/>
                <a:gd name="T32" fmla="*/ 93 w 186"/>
                <a:gd name="T3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" h="217">
                  <a:moveTo>
                    <a:pt x="93" y="0"/>
                  </a:moveTo>
                  <a:cubicBezTo>
                    <a:pt x="74" y="0"/>
                    <a:pt x="59" y="15"/>
                    <a:pt x="59" y="34"/>
                  </a:cubicBezTo>
                  <a:cubicBezTo>
                    <a:pt x="59" y="44"/>
                    <a:pt x="64" y="54"/>
                    <a:pt x="72" y="60"/>
                  </a:cubicBezTo>
                  <a:cubicBezTo>
                    <a:pt x="38" y="72"/>
                    <a:pt x="0" y="140"/>
                    <a:pt x="12" y="152"/>
                  </a:cubicBezTo>
                  <a:cubicBezTo>
                    <a:pt x="14" y="154"/>
                    <a:pt x="17" y="155"/>
                    <a:pt x="19" y="155"/>
                  </a:cubicBezTo>
                  <a:cubicBezTo>
                    <a:pt x="30" y="155"/>
                    <a:pt x="45" y="138"/>
                    <a:pt x="57" y="121"/>
                  </a:cubicBezTo>
                  <a:cubicBezTo>
                    <a:pt x="49" y="153"/>
                    <a:pt x="42" y="188"/>
                    <a:pt x="39" y="217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70" y="200"/>
                    <a:pt x="81" y="177"/>
                    <a:pt x="93" y="177"/>
                  </a:cubicBezTo>
                  <a:cubicBezTo>
                    <a:pt x="105" y="177"/>
                    <a:pt x="115" y="200"/>
                    <a:pt x="11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3" y="188"/>
                    <a:pt x="137" y="153"/>
                    <a:pt x="129" y="121"/>
                  </a:cubicBezTo>
                  <a:cubicBezTo>
                    <a:pt x="141" y="138"/>
                    <a:pt x="156" y="155"/>
                    <a:pt x="167" y="155"/>
                  </a:cubicBezTo>
                  <a:cubicBezTo>
                    <a:pt x="169" y="155"/>
                    <a:pt x="171" y="154"/>
                    <a:pt x="174" y="152"/>
                  </a:cubicBezTo>
                  <a:cubicBezTo>
                    <a:pt x="186" y="140"/>
                    <a:pt x="148" y="72"/>
                    <a:pt x="114" y="60"/>
                  </a:cubicBezTo>
                  <a:cubicBezTo>
                    <a:pt x="122" y="54"/>
                    <a:pt x="126" y="44"/>
                    <a:pt x="126" y="34"/>
                  </a:cubicBezTo>
                  <a:cubicBezTo>
                    <a:pt x="126" y="15"/>
                    <a:pt x="111" y="0"/>
                    <a:pt x="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08A81824-E658-4138-87D4-8D82EC1C8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5294313"/>
              <a:ext cx="255588" cy="300038"/>
            </a:xfrm>
            <a:custGeom>
              <a:avLst/>
              <a:gdLst>
                <a:gd name="T0" fmla="*/ 55 w 109"/>
                <a:gd name="T1" fmla="*/ 0 h 127"/>
                <a:gd name="T2" fmla="*/ 35 w 109"/>
                <a:gd name="T3" fmla="*/ 19 h 127"/>
                <a:gd name="T4" fmla="*/ 42 w 109"/>
                <a:gd name="T5" fmla="*/ 35 h 127"/>
                <a:gd name="T6" fmla="*/ 7 w 109"/>
                <a:gd name="T7" fmla="*/ 89 h 127"/>
                <a:gd name="T8" fmla="*/ 11 w 109"/>
                <a:gd name="T9" fmla="*/ 91 h 127"/>
                <a:gd name="T10" fmla="*/ 33 w 109"/>
                <a:gd name="T11" fmla="*/ 71 h 127"/>
                <a:gd name="T12" fmla="*/ 23 w 109"/>
                <a:gd name="T13" fmla="*/ 127 h 127"/>
                <a:gd name="T14" fmla="*/ 41 w 109"/>
                <a:gd name="T15" fmla="*/ 127 h 127"/>
                <a:gd name="T16" fmla="*/ 55 w 109"/>
                <a:gd name="T17" fmla="*/ 104 h 127"/>
                <a:gd name="T18" fmla="*/ 68 w 109"/>
                <a:gd name="T19" fmla="*/ 127 h 127"/>
                <a:gd name="T20" fmla="*/ 86 w 109"/>
                <a:gd name="T21" fmla="*/ 127 h 127"/>
                <a:gd name="T22" fmla="*/ 76 w 109"/>
                <a:gd name="T23" fmla="*/ 71 h 127"/>
                <a:gd name="T24" fmla="*/ 98 w 109"/>
                <a:gd name="T25" fmla="*/ 91 h 127"/>
                <a:gd name="T26" fmla="*/ 102 w 109"/>
                <a:gd name="T27" fmla="*/ 89 h 127"/>
                <a:gd name="T28" fmla="*/ 67 w 109"/>
                <a:gd name="T29" fmla="*/ 35 h 127"/>
                <a:gd name="T30" fmla="*/ 74 w 109"/>
                <a:gd name="T31" fmla="*/ 19 h 127"/>
                <a:gd name="T32" fmla="*/ 55 w 109"/>
                <a:gd name="T3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7">
                  <a:moveTo>
                    <a:pt x="55" y="0"/>
                  </a:moveTo>
                  <a:cubicBezTo>
                    <a:pt x="44" y="0"/>
                    <a:pt x="35" y="9"/>
                    <a:pt x="35" y="19"/>
                  </a:cubicBezTo>
                  <a:cubicBezTo>
                    <a:pt x="35" y="26"/>
                    <a:pt x="38" y="31"/>
                    <a:pt x="42" y="35"/>
                  </a:cubicBezTo>
                  <a:cubicBezTo>
                    <a:pt x="22" y="42"/>
                    <a:pt x="0" y="82"/>
                    <a:pt x="7" y="89"/>
                  </a:cubicBezTo>
                  <a:cubicBezTo>
                    <a:pt x="8" y="90"/>
                    <a:pt x="10" y="91"/>
                    <a:pt x="11" y="91"/>
                  </a:cubicBezTo>
                  <a:cubicBezTo>
                    <a:pt x="18" y="91"/>
                    <a:pt x="26" y="80"/>
                    <a:pt x="33" y="71"/>
                  </a:cubicBezTo>
                  <a:cubicBezTo>
                    <a:pt x="29" y="89"/>
                    <a:pt x="25" y="110"/>
                    <a:pt x="23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17"/>
                    <a:pt x="48" y="104"/>
                    <a:pt x="55" y="104"/>
                  </a:cubicBezTo>
                  <a:cubicBezTo>
                    <a:pt x="61" y="104"/>
                    <a:pt x="68" y="117"/>
                    <a:pt x="68" y="127"/>
                  </a:cubicBezTo>
                  <a:cubicBezTo>
                    <a:pt x="86" y="127"/>
                    <a:pt x="86" y="127"/>
                    <a:pt x="86" y="127"/>
                  </a:cubicBezTo>
                  <a:cubicBezTo>
                    <a:pt x="84" y="110"/>
                    <a:pt x="80" y="89"/>
                    <a:pt x="76" y="71"/>
                  </a:cubicBezTo>
                  <a:cubicBezTo>
                    <a:pt x="83" y="80"/>
                    <a:pt x="91" y="91"/>
                    <a:pt x="98" y="91"/>
                  </a:cubicBezTo>
                  <a:cubicBezTo>
                    <a:pt x="99" y="91"/>
                    <a:pt x="101" y="90"/>
                    <a:pt x="102" y="89"/>
                  </a:cubicBezTo>
                  <a:cubicBezTo>
                    <a:pt x="109" y="82"/>
                    <a:pt x="87" y="42"/>
                    <a:pt x="67" y="35"/>
                  </a:cubicBezTo>
                  <a:cubicBezTo>
                    <a:pt x="71" y="31"/>
                    <a:pt x="74" y="26"/>
                    <a:pt x="74" y="19"/>
                  </a:cubicBezTo>
                  <a:cubicBezTo>
                    <a:pt x="74" y="9"/>
                    <a:pt x="65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  <p:grpSp>
        <p:nvGrpSpPr>
          <p:cNvPr id="21" name="组合 84">
            <a:extLst>
              <a:ext uri="{FF2B5EF4-FFF2-40B4-BE49-F238E27FC236}">
                <a16:creationId xmlns:a16="http://schemas.microsoft.com/office/drawing/2014/main" id="{A619649C-B201-4840-8DBA-C5A2C3F672F8}"/>
              </a:ext>
            </a:extLst>
          </p:cNvPr>
          <p:cNvGrpSpPr>
            <a:grpSpLocks noChangeAspect="1"/>
          </p:cNvGrpSpPr>
          <p:nvPr/>
        </p:nvGrpSpPr>
        <p:grpSpPr>
          <a:xfrm>
            <a:off x="2967903" y="3754605"/>
            <a:ext cx="505939" cy="437504"/>
            <a:chOff x="4456113" y="6981826"/>
            <a:chExt cx="433387" cy="374650"/>
          </a:xfrm>
          <a:solidFill>
            <a:schemeClr val="accent1">
              <a:lumMod val="75000"/>
            </a:schemeClr>
          </a:solidFill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3444392D-C018-4149-ACC5-6EBA2836B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6113" y="6981826"/>
              <a:ext cx="306387" cy="374650"/>
            </a:xfrm>
            <a:custGeom>
              <a:avLst/>
              <a:gdLst>
                <a:gd name="T0" fmla="*/ 67 w 96"/>
                <a:gd name="T1" fmla="*/ 48 h 119"/>
                <a:gd name="T2" fmla="*/ 76 w 96"/>
                <a:gd name="T3" fmla="*/ 28 h 119"/>
                <a:gd name="T4" fmla="*/ 48 w 96"/>
                <a:gd name="T5" fmla="*/ 0 h 119"/>
                <a:gd name="T6" fmla="*/ 20 w 96"/>
                <a:gd name="T7" fmla="*/ 28 h 119"/>
                <a:gd name="T8" fmla="*/ 29 w 96"/>
                <a:gd name="T9" fmla="*/ 48 h 119"/>
                <a:gd name="T10" fmla="*/ 0 w 96"/>
                <a:gd name="T11" fmla="*/ 92 h 119"/>
                <a:gd name="T12" fmla="*/ 0 w 96"/>
                <a:gd name="T13" fmla="*/ 119 h 119"/>
                <a:gd name="T14" fmla="*/ 96 w 96"/>
                <a:gd name="T15" fmla="*/ 119 h 119"/>
                <a:gd name="T16" fmla="*/ 96 w 96"/>
                <a:gd name="T17" fmla="*/ 92 h 119"/>
                <a:gd name="T18" fmla="*/ 67 w 96"/>
                <a:gd name="T19" fmla="*/ 48 h 119"/>
                <a:gd name="T20" fmla="*/ 27 w 96"/>
                <a:gd name="T21" fmla="*/ 28 h 119"/>
                <a:gd name="T22" fmla="*/ 48 w 96"/>
                <a:gd name="T23" fmla="*/ 8 h 119"/>
                <a:gd name="T24" fmla="*/ 69 w 96"/>
                <a:gd name="T25" fmla="*/ 28 h 119"/>
                <a:gd name="T26" fmla="*/ 59 w 96"/>
                <a:gd name="T27" fmla="*/ 46 h 119"/>
                <a:gd name="T28" fmla="*/ 48 w 96"/>
                <a:gd name="T29" fmla="*/ 49 h 119"/>
                <a:gd name="T30" fmla="*/ 37 w 96"/>
                <a:gd name="T31" fmla="*/ 46 h 119"/>
                <a:gd name="T32" fmla="*/ 27 w 96"/>
                <a:gd name="T33" fmla="*/ 28 h 119"/>
                <a:gd name="T34" fmla="*/ 83 w 96"/>
                <a:gd name="T35" fmla="*/ 107 h 119"/>
                <a:gd name="T36" fmla="*/ 13 w 96"/>
                <a:gd name="T37" fmla="*/ 107 h 119"/>
                <a:gd name="T38" fmla="*/ 13 w 96"/>
                <a:gd name="T39" fmla="*/ 92 h 119"/>
                <a:gd name="T40" fmla="*/ 48 w 96"/>
                <a:gd name="T41" fmla="*/ 57 h 119"/>
                <a:gd name="T42" fmla="*/ 83 w 96"/>
                <a:gd name="T43" fmla="*/ 92 h 119"/>
                <a:gd name="T44" fmla="*/ 83 w 96"/>
                <a:gd name="T45" fmla="*/ 10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119">
                  <a:moveTo>
                    <a:pt x="67" y="48"/>
                  </a:moveTo>
                  <a:cubicBezTo>
                    <a:pt x="73" y="43"/>
                    <a:pt x="76" y="36"/>
                    <a:pt x="76" y="28"/>
                  </a:cubicBezTo>
                  <a:cubicBezTo>
                    <a:pt x="76" y="13"/>
                    <a:pt x="63" y="0"/>
                    <a:pt x="48" y="0"/>
                  </a:cubicBezTo>
                  <a:cubicBezTo>
                    <a:pt x="33" y="0"/>
                    <a:pt x="20" y="13"/>
                    <a:pt x="20" y="28"/>
                  </a:cubicBezTo>
                  <a:cubicBezTo>
                    <a:pt x="20" y="36"/>
                    <a:pt x="24" y="43"/>
                    <a:pt x="29" y="48"/>
                  </a:cubicBezTo>
                  <a:cubicBezTo>
                    <a:pt x="12" y="56"/>
                    <a:pt x="0" y="73"/>
                    <a:pt x="0" y="9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73"/>
                    <a:pt x="84" y="56"/>
                    <a:pt x="67" y="48"/>
                  </a:cubicBezTo>
                  <a:moveTo>
                    <a:pt x="27" y="28"/>
                  </a:moveTo>
                  <a:cubicBezTo>
                    <a:pt x="27" y="17"/>
                    <a:pt x="37" y="8"/>
                    <a:pt x="48" y="8"/>
                  </a:cubicBezTo>
                  <a:cubicBezTo>
                    <a:pt x="59" y="8"/>
                    <a:pt x="69" y="17"/>
                    <a:pt x="69" y="28"/>
                  </a:cubicBezTo>
                  <a:cubicBezTo>
                    <a:pt x="69" y="36"/>
                    <a:pt x="65" y="42"/>
                    <a:pt x="59" y="46"/>
                  </a:cubicBezTo>
                  <a:cubicBezTo>
                    <a:pt x="56" y="48"/>
                    <a:pt x="52" y="49"/>
                    <a:pt x="48" y="49"/>
                  </a:cubicBezTo>
                  <a:cubicBezTo>
                    <a:pt x="44" y="49"/>
                    <a:pt x="40" y="48"/>
                    <a:pt x="37" y="46"/>
                  </a:cubicBezTo>
                  <a:cubicBezTo>
                    <a:pt x="31" y="42"/>
                    <a:pt x="27" y="36"/>
                    <a:pt x="27" y="28"/>
                  </a:cubicBezTo>
                  <a:moveTo>
                    <a:pt x="83" y="107"/>
                  </a:moveTo>
                  <a:cubicBezTo>
                    <a:pt x="13" y="107"/>
                    <a:pt x="13" y="107"/>
                    <a:pt x="13" y="107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73"/>
                    <a:pt x="29" y="57"/>
                    <a:pt x="48" y="57"/>
                  </a:cubicBezTo>
                  <a:cubicBezTo>
                    <a:pt x="68" y="57"/>
                    <a:pt x="83" y="73"/>
                    <a:pt x="83" y="92"/>
                  </a:cubicBezTo>
                  <a:lnTo>
                    <a:pt x="8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A8385E49-D8D3-4673-AE6F-03D4DC8DD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800" y="6988176"/>
              <a:ext cx="139700" cy="195263"/>
            </a:xfrm>
            <a:custGeom>
              <a:avLst/>
              <a:gdLst>
                <a:gd name="T0" fmla="*/ 22 w 44"/>
                <a:gd name="T1" fmla="*/ 62 h 62"/>
                <a:gd name="T2" fmla="*/ 19 w 44"/>
                <a:gd name="T3" fmla="*/ 58 h 62"/>
                <a:gd name="T4" fmla="*/ 19 w 44"/>
                <a:gd name="T5" fmla="*/ 37 h 62"/>
                <a:gd name="T6" fmla="*/ 22 w 44"/>
                <a:gd name="T7" fmla="*/ 37 h 62"/>
                <a:gd name="T8" fmla="*/ 37 w 44"/>
                <a:gd name="T9" fmla="*/ 22 h 62"/>
                <a:gd name="T10" fmla="*/ 22 w 44"/>
                <a:gd name="T11" fmla="*/ 7 h 62"/>
                <a:gd name="T12" fmla="*/ 8 w 44"/>
                <a:gd name="T13" fmla="*/ 22 h 62"/>
                <a:gd name="T14" fmla="*/ 4 w 44"/>
                <a:gd name="T15" fmla="*/ 26 h 62"/>
                <a:gd name="T16" fmla="*/ 0 w 44"/>
                <a:gd name="T17" fmla="*/ 22 h 62"/>
                <a:gd name="T18" fmla="*/ 22 w 44"/>
                <a:gd name="T19" fmla="*/ 0 h 62"/>
                <a:gd name="T20" fmla="*/ 44 w 44"/>
                <a:gd name="T21" fmla="*/ 22 h 62"/>
                <a:gd name="T22" fmla="*/ 26 w 44"/>
                <a:gd name="T23" fmla="*/ 44 h 62"/>
                <a:gd name="T24" fmla="*/ 26 w 44"/>
                <a:gd name="T25" fmla="*/ 58 h 62"/>
                <a:gd name="T26" fmla="*/ 22 w 44"/>
                <a:gd name="T2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62">
                  <a:moveTo>
                    <a:pt x="22" y="62"/>
                  </a:moveTo>
                  <a:cubicBezTo>
                    <a:pt x="20" y="62"/>
                    <a:pt x="19" y="60"/>
                    <a:pt x="19" y="5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31" y="37"/>
                    <a:pt x="37" y="30"/>
                    <a:pt x="37" y="22"/>
                  </a:cubicBezTo>
                  <a:cubicBezTo>
                    <a:pt x="37" y="14"/>
                    <a:pt x="31" y="7"/>
                    <a:pt x="22" y="7"/>
                  </a:cubicBezTo>
                  <a:cubicBezTo>
                    <a:pt x="14" y="7"/>
                    <a:pt x="8" y="14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ubicBezTo>
                    <a:pt x="2" y="26"/>
                    <a:pt x="0" y="2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3"/>
                    <a:pt x="36" y="42"/>
                    <a:pt x="26" y="44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60"/>
                    <a:pt x="24" y="62"/>
                    <a:pt x="2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AA2A702C-4A19-4583-B13D-701D9F172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3775" y="7196138"/>
              <a:ext cx="34925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  <p:grpSp>
        <p:nvGrpSpPr>
          <p:cNvPr id="26" name="组合 88">
            <a:extLst>
              <a:ext uri="{FF2B5EF4-FFF2-40B4-BE49-F238E27FC236}">
                <a16:creationId xmlns:a16="http://schemas.microsoft.com/office/drawing/2014/main" id="{9F4B4E0C-9156-44FC-89CA-425F5395E0FD}"/>
              </a:ext>
            </a:extLst>
          </p:cNvPr>
          <p:cNvGrpSpPr/>
          <p:nvPr/>
        </p:nvGrpSpPr>
        <p:grpSpPr>
          <a:xfrm>
            <a:off x="1177310" y="2893221"/>
            <a:ext cx="481078" cy="629832"/>
            <a:chOff x="2951163" y="2495550"/>
            <a:chExt cx="1208088" cy="1581150"/>
          </a:xfrm>
          <a:solidFill>
            <a:schemeClr val="accent1">
              <a:lumMod val="75000"/>
            </a:schemeClr>
          </a:solidFill>
        </p:grpSpPr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4A0F9BA-F584-41AF-8318-76261466F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B26E4916-F45D-442D-A501-5C07A9B3F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36272136-BB6D-43AE-A8C7-B6AE0D0ED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B3B5DE7E-BECD-4C9A-BCB8-080A10952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CFEB124-D9AC-43F6-B8FE-73A7B5C85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50CBCAE-4BDC-4311-B1F7-3F80E492F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8626C2C-081C-43FA-BB7A-7F36007C6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D64DBA55-2FDB-43D7-AED8-6DB34109D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77F0D31A-7B3F-4682-81A2-647A92E04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358715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783</Words>
  <Application>Microsoft Office PowerPoint</Application>
  <PresentationFormat>宽屏</PresentationFormat>
  <Paragraphs>187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Noto Serif CJK SC</vt:lpstr>
      <vt:lpstr>等线</vt:lpstr>
      <vt:lpstr>等线 Light</vt:lpstr>
      <vt:lpstr>方正黑体简体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+</vt:lpstr>
      <vt:lpstr>PowerPoint 演示文稿</vt:lpstr>
      <vt:lpstr>PowerPoint 演示文稿</vt:lpstr>
      <vt:lpstr>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+</vt:lpstr>
      <vt:lpstr>PowerPoint 演示文稿</vt:lpstr>
      <vt:lpstr>PowerPoint 演示文稿</vt:lpstr>
      <vt:lpstr>+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王 烨雯</cp:lastModifiedBy>
  <cp:revision>53</cp:revision>
  <dcterms:created xsi:type="dcterms:W3CDTF">2018-08-20T01:35:00Z</dcterms:created>
  <dcterms:modified xsi:type="dcterms:W3CDTF">2021-12-20T09:32:57Z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0CA5019F890A4D208512ACF0D981B54D</vt:lpwstr>
  </property>
  <property fmtid="{D5CDD505-2E9C-101B-9397-08002B2CF9AE}" pid="3" name="KSOProductBuildVer">
    <vt:lpwstr>2052-11.1.0.11115</vt:lpwstr>
  </property>
</Properties>
</file>